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notesSlides/notesSlide1.xml" ContentType="application/vnd.openxmlformats-officedocument.presentationml.notesSlide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9" r:id="rId3"/>
  </p:sldMasterIdLst>
  <p:notesMasterIdLst>
    <p:notesMasterId r:id="rId33"/>
  </p:notesMasterIdLst>
  <p:handoutMasterIdLst>
    <p:handoutMasterId r:id="rId34"/>
  </p:handoutMasterIdLst>
  <p:sldIdLst>
    <p:sldId id="273" r:id="rId4"/>
    <p:sldId id="279" r:id="rId5"/>
    <p:sldId id="291" r:id="rId6"/>
    <p:sldId id="326" r:id="rId7"/>
    <p:sldId id="328" r:id="rId8"/>
    <p:sldId id="347" r:id="rId9"/>
    <p:sldId id="329" r:id="rId10"/>
    <p:sldId id="331" r:id="rId11"/>
    <p:sldId id="332" r:id="rId12"/>
    <p:sldId id="333" r:id="rId13"/>
    <p:sldId id="336" r:id="rId14"/>
    <p:sldId id="310" r:id="rId15"/>
    <p:sldId id="293" r:id="rId16"/>
    <p:sldId id="337" r:id="rId17"/>
    <p:sldId id="330" r:id="rId18"/>
    <p:sldId id="296" r:id="rId19"/>
    <p:sldId id="339" r:id="rId20"/>
    <p:sldId id="340" r:id="rId21"/>
    <p:sldId id="301" r:id="rId22"/>
    <p:sldId id="297" r:id="rId23"/>
    <p:sldId id="303" r:id="rId24"/>
    <p:sldId id="341" r:id="rId25"/>
    <p:sldId id="298" r:id="rId26"/>
    <p:sldId id="308" r:id="rId27"/>
    <p:sldId id="348" r:id="rId28"/>
    <p:sldId id="345" r:id="rId29"/>
    <p:sldId id="343" r:id="rId30"/>
    <p:sldId id="346" r:id="rId31"/>
    <p:sldId id="325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6" autoAdjust="0"/>
    <p:restoredTop sz="93242" autoAdjust="0"/>
  </p:normalViewPr>
  <p:slideViewPr>
    <p:cSldViewPr snapToGrid="0">
      <p:cViewPr varScale="1">
        <p:scale>
          <a:sx n="80" d="100"/>
          <a:sy n="80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commentAuthors" Target="commentAuthor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479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14.xml"/><Relationship Id="rId13" Type="http://schemas.openxmlformats.org/officeDocument/2006/relationships/tags" Target="../tags/tag19.xml"/><Relationship Id="rId18" Type="http://schemas.openxmlformats.org/officeDocument/2006/relationships/tags" Target="../tags/tag24.xml"/><Relationship Id="rId3" Type="http://schemas.openxmlformats.org/officeDocument/2006/relationships/tags" Target="../tags/tag9.xml"/><Relationship Id="rId7" Type="http://schemas.openxmlformats.org/officeDocument/2006/relationships/tags" Target="../tags/tag13.xml"/><Relationship Id="rId12" Type="http://schemas.openxmlformats.org/officeDocument/2006/relationships/tags" Target="../tags/tag18.xml"/><Relationship Id="rId17" Type="http://schemas.openxmlformats.org/officeDocument/2006/relationships/tags" Target="../tags/tag23.xml"/><Relationship Id="rId2" Type="http://schemas.openxmlformats.org/officeDocument/2006/relationships/tags" Target="../tags/tag8.xml"/><Relationship Id="rId16" Type="http://schemas.openxmlformats.org/officeDocument/2006/relationships/tags" Target="../tags/tag22.xml"/><Relationship Id="rId20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11" Type="http://schemas.openxmlformats.org/officeDocument/2006/relationships/tags" Target="../tags/tag17.xml"/><Relationship Id="rId5" Type="http://schemas.openxmlformats.org/officeDocument/2006/relationships/tags" Target="../tags/tag11.xml"/><Relationship Id="rId15" Type="http://schemas.openxmlformats.org/officeDocument/2006/relationships/tags" Target="../tags/tag21.xml"/><Relationship Id="rId10" Type="http://schemas.openxmlformats.org/officeDocument/2006/relationships/tags" Target="../tags/tag16.xml"/><Relationship Id="rId19" Type="http://schemas.openxmlformats.org/officeDocument/2006/relationships/tags" Target="../tags/tag25.xml"/><Relationship Id="rId4" Type="http://schemas.openxmlformats.org/officeDocument/2006/relationships/tags" Target="../tags/tag10.xml"/><Relationship Id="rId9" Type="http://schemas.openxmlformats.org/officeDocument/2006/relationships/tags" Target="../tags/tag15.xml"/><Relationship Id="rId14" Type="http://schemas.openxmlformats.org/officeDocument/2006/relationships/tags" Target="../tags/tag20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tags" Target="../tags/tag36.xml"/><Relationship Id="rId5" Type="http://schemas.openxmlformats.org/officeDocument/2006/relationships/tags" Target="../tags/tag30.xml"/><Relationship Id="rId10" Type="http://schemas.openxmlformats.org/officeDocument/2006/relationships/tags" Target="../tags/tag35.xml"/><Relationship Id="rId4" Type="http://schemas.openxmlformats.org/officeDocument/2006/relationships/tags" Target="../tags/tag29.xml"/><Relationship Id="rId9" Type="http://schemas.openxmlformats.org/officeDocument/2006/relationships/tags" Target="../tags/tag34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44.xml"/><Relationship Id="rId13" Type="http://schemas.openxmlformats.org/officeDocument/2006/relationships/tags" Target="../tags/tag49.xml"/><Relationship Id="rId18" Type="http://schemas.openxmlformats.org/officeDocument/2006/relationships/slideMaster" Target="../slideMasters/slideMaster2.xml"/><Relationship Id="rId3" Type="http://schemas.openxmlformats.org/officeDocument/2006/relationships/tags" Target="../tags/tag39.xml"/><Relationship Id="rId7" Type="http://schemas.openxmlformats.org/officeDocument/2006/relationships/tags" Target="../tags/tag43.xml"/><Relationship Id="rId12" Type="http://schemas.openxmlformats.org/officeDocument/2006/relationships/tags" Target="../tags/tag48.xml"/><Relationship Id="rId17" Type="http://schemas.openxmlformats.org/officeDocument/2006/relationships/tags" Target="../tags/tag53.xml"/><Relationship Id="rId2" Type="http://schemas.openxmlformats.org/officeDocument/2006/relationships/tags" Target="../tags/tag38.xml"/><Relationship Id="rId16" Type="http://schemas.openxmlformats.org/officeDocument/2006/relationships/tags" Target="../tags/tag52.xml"/><Relationship Id="rId1" Type="http://schemas.openxmlformats.org/officeDocument/2006/relationships/tags" Target="../tags/tag37.xml"/><Relationship Id="rId6" Type="http://schemas.openxmlformats.org/officeDocument/2006/relationships/tags" Target="../tags/tag42.xml"/><Relationship Id="rId11" Type="http://schemas.openxmlformats.org/officeDocument/2006/relationships/tags" Target="../tags/tag47.xml"/><Relationship Id="rId5" Type="http://schemas.openxmlformats.org/officeDocument/2006/relationships/tags" Target="../tags/tag41.xml"/><Relationship Id="rId15" Type="http://schemas.openxmlformats.org/officeDocument/2006/relationships/tags" Target="../tags/tag51.xml"/><Relationship Id="rId10" Type="http://schemas.openxmlformats.org/officeDocument/2006/relationships/tags" Target="../tags/tag46.xml"/><Relationship Id="rId4" Type="http://schemas.openxmlformats.org/officeDocument/2006/relationships/tags" Target="../tags/tag40.xml"/><Relationship Id="rId9" Type="http://schemas.openxmlformats.org/officeDocument/2006/relationships/tags" Target="../tags/tag45.xml"/><Relationship Id="rId14" Type="http://schemas.openxmlformats.org/officeDocument/2006/relationships/tags" Target="../tags/tag50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12" Type="http://schemas.openxmlformats.org/officeDocument/2006/relationships/tags" Target="../tags/tag65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tags" Target="../tags/tag64.xml"/><Relationship Id="rId5" Type="http://schemas.openxmlformats.org/officeDocument/2006/relationships/tags" Target="../tags/tag58.xml"/><Relationship Id="rId10" Type="http://schemas.openxmlformats.org/officeDocument/2006/relationships/tags" Target="../tags/tag63.xml"/><Relationship Id="rId4" Type="http://schemas.openxmlformats.org/officeDocument/2006/relationships/tags" Target="../tags/tag57.xml"/><Relationship Id="rId9" Type="http://schemas.openxmlformats.org/officeDocument/2006/relationships/tags" Target="../tags/tag6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13" Type="http://schemas.openxmlformats.org/officeDocument/2006/relationships/tags" Target="../tags/tag78.xml"/><Relationship Id="rId3" Type="http://schemas.openxmlformats.org/officeDocument/2006/relationships/tags" Target="../tags/tag68.xml"/><Relationship Id="rId7" Type="http://schemas.openxmlformats.org/officeDocument/2006/relationships/tags" Target="../tags/tag72.xml"/><Relationship Id="rId12" Type="http://schemas.openxmlformats.org/officeDocument/2006/relationships/tags" Target="../tags/tag77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11" Type="http://schemas.openxmlformats.org/officeDocument/2006/relationships/tags" Target="../tags/tag76.xml"/><Relationship Id="rId5" Type="http://schemas.openxmlformats.org/officeDocument/2006/relationships/tags" Target="../tags/tag70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75.xml"/><Relationship Id="rId4" Type="http://schemas.openxmlformats.org/officeDocument/2006/relationships/tags" Target="../tags/tag69.xml"/><Relationship Id="rId9" Type="http://schemas.openxmlformats.org/officeDocument/2006/relationships/tags" Target="../tags/tag74.xml"/><Relationship Id="rId14" Type="http://schemas.openxmlformats.org/officeDocument/2006/relationships/tags" Target="../tags/tag79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tags" Target="../tags/tag92.xml"/><Relationship Id="rId3" Type="http://schemas.openxmlformats.org/officeDocument/2006/relationships/tags" Target="../tags/tag82.xml"/><Relationship Id="rId7" Type="http://schemas.openxmlformats.org/officeDocument/2006/relationships/tags" Target="../tags/tag86.xml"/><Relationship Id="rId12" Type="http://schemas.openxmlformats.org/officeDocument/2006/relationships/tags" Target="../tags/tag91.xml"/><Relationship Id="rId2" Type="http://schemas.openxmlformats.org/officeDocument/2006/relationships/tags" Target="../tags/tag81.xml"/><Relationship Id="rId16" Type="http://schemas.openxmlformats.org/officeDocument/2006/relationships/slideMaster" Target="../slideMasters/slideMaster2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5" Type="http://schemas.openxmlformats.org/officeDocument/2006/relationships/tags" Target="../tags/tag84.xml"/><Relationship Id="rId15" Type="http://schemas.openxmlformats.org/officeDocument/2006/relationships/tags" Target="../tags/tag94.xml"/><Relationship Id="rId10" Type="http://schemas.openxmlformats.org/officeDocument/2006/relationships/tags" Target="../tags/tag89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tags" Target="../tags/tag9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tags" Target="../tags/tag105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00.xml"/><Relationship Id="rId7" Type="http://schemas.openxmlformats.org/officeDocument/2006/relationships/tags" Target="../tags/tag104.xml"/><Relationship Id="rId12" Type="http://schemas.openxmlformats.org/officeDocument/2006/relationships/tags" Target="../tags/tag109.xml"/><Relationship Id="rId2" Type="http://schemas.openxmlformats.org/officeDocument/2006/relationships/tags" Target="../tags/tag99.xml"/><Relationship Id="rId1" Type="http://schemas.openxmlformats.org/officeDocument/2006/relationships/tags" Target="../tags/tag98.xml"/><Relationship Id="rId6" Type="http://schemas.openxmlformats.org/officeDocument/2006/relationships/tags" Target="../tags/tag103.xml"/><Relationship Id="rId11" Type="http://schemas.openxmlformats.org/officeDocument/2006/relationships/tags" Target="../tags/tag108.xml"/><Relationship Id="rId5" Type="http://schemas.openxmlformats.org/officeDocument/2006/relationships/tags" Target="../tags/tag102.xml"/><Relationship Id="rId10" Type="http://schemas.openxmlformats.org/officeDocument/2006/relationships/tags" Target="../tags/tag107.xml"/><Relationship Id="rId4" Type="http://schemas.openxmlformats.org/officeDocument/2006/relationships/tags" Target="../tags/tag101.xml"/><Relationship Id="rId9" Type="http://schemas.openxmlformats.org/officeDocument/2006/relationships/tags" Target="../tags/tag10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12.xml"/><Relationship Id="rId7" Type="http://schemas.openxmlformats.org/officeDocument/2006/relationships/tags" Target="../tags/tag116.xml"/><Relationship Id="rId12" Type="http://schemas.openxmlformats.org/officeDocument/2006/relationships/tags" Target="../tags/tag121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tags" Target="../tags/tag115.xml"/><Relationship Id="rId11" Type="http://schemas.openxmlformats.org/officeDocument/2006/relationships/tags" Target="../tags/tag120.xml"/><Relationship Id="rId5" Type="http://schemas.openxmlformats.org/officeDocument/2006/relationships/tags" Target="../tags/tag114.xml"/><Relationship Id="rId10" Type="http://schemas.openxmlformats.org/officeDocument/2006/relationships/tags" Target="../tags/tag119.xml"/><Relationship Id="rId4" Type="http://schemas.openxmlformats.org/officeDocument/2006/relationships/tags" Target="../tags/tag113.xml"/><Relationship Id="rId9" Type="http://schemas.openxmlformats.org/officeDocument/2006/relationships/tags" Target="../tags/tag118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29.xml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23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5" Type="http://schemas.openxmlformats.org/officeDocument/2006/relationships/tags" Target="../tags/tag126.xml"/><Relationship Id="rId10" Type="http://schemas.openxmlformats.org/officeDocument/2006/relationships/tags" Target="../tags/tag131.xml"/><Relationship Id="rId4" Type="http://schemas.openxmlformats.org/officeDocument/2006/relationships/tags" Target="../tags/tag125.xml"/><Relationship Id="rId9" Type="http://schemas.openxmlformats.org/officeDocument/2006/relationships/tags" Target="../tags/tag130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3" Type="http://schemas.openxmlformats.org/officeDocument/2006/relationships/tags" Target="../tags/tag135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10" Type="http://schemas.openxmlformats.org/officeDocument/2006/relationships/tags" Target="../tags/tag142.xml"/><Relationship Id="rId19" Type="http://schemas.openxmlformats.org/officeDocument/2006/relationships/slideMaster" Target="../slideMasters/slideMaster2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58.xml"/><Relationship Id="rId3" Type="http://schemas.openxmlformats.org/officeDocument/2006/relationships/tags" Target="../tags/tag153.xml"/><Relationship Id="rId7" Type="http://schemas.openxmlformats.org/officeDocument/2006/relationships/tags" Target="../tags/tag157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5" Type="http://schemas.openxmlformats.org/officeDocument/2006/relationships/tags" Target="../tags/tag155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154.xml"/><Relationship Id="rId9" Type="http://schemas.openxmlformats.org/officeDocument/2006/relationships/tags" Target="../tags/tag159.xml"/></Relationships>
</file>

<file path=ppt/slideLayouts/_rels/slideLayout24.xml.rels><?xml version="1.0" encoding="UTF-8" standalone="yes"?>
<Relationships xmlns="http://schemas.openxmlformats.org/package/2006/relationships"><Relationship Id="rId8" Type="http://schemas.openxmlformats.org/officeDocument/2006/relationships/tags" Target="../tags/tag167.xml"/><Relationship Id="rId3" Type="http://schemas.openxmlformats.org/officeDocument/2006/relationships/tags" Target="../tags/tag162.xml"/><Relationship Id="rId7" Type="http://schemas.openxmlformats.org/officeDocument/2006/relationships/tags" Target="../tags/tag166.xml"/><Relationship Id="rId12" Type="http://schemas.openxmlformats.org/officeDocument/2006/relationships/slideMaster" Target="../slideMasters/slideMaster2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tags" Target="../tags/tag165.xml"/><Relationship Id="rId11" Type="http://schemas.openxmlformats.org/officeDocument/2006/relationships/tags" Target="../tags/tag170.xml"/><Relationship Id="rId5" Type="http://schemas.openxmlformats.org/officeDocument/2006/relationships/tags" Target="../tags/tag164.xml"/><Relationship Id="rId10" Type="http://schemas.openxmlformats.org/officeDocument/2006/relationships/tags" Target="../tags/tag169.xml"/><Relationship Id="rId4" Type="http://schemas.openxmlformats.org/officeDocument/2006/relationships/tags" Target="../tags/tag163.xml"/><Relationship Id="rId9" Type="http://schemas.openxmlformats.org/officeDocument/2006/relationships/tags" Target="../tags/tag168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tags" Target="../tags/tag178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73.xml"/><Relationship Id="rId7" Type="http://schemas.openxmlformats.org/officeDocument/2006/relationships/tags" Target="../tags/tag177.xml"/><Relationship Id="rId12" Type="http://schemas.openxmlformats.org/officeDocument/2006/relationships/tags" Target="../tags/tag182.xml"/><Relationship Id="rId2" Type="http://schemas.openxmlformats.org/officeDocument/2006/relationships/tags" Target="../tags/tag172.xml"/><Relationship Id="rId1" Type="http://schemas.openxmlformats.org/officeDocument/2006/relationships/tags" Target="../tags/tag171.xml"/><Relationship Id="rId6" Type="http://schemas.openxmlformats.org/officeDocument/2006/relationships/tags" Target="../tags/tag176.xml"/><Relationship Id="rId11" Type="http://schemas.openxmlformats.org/officeDocument/2006/relationships/tags" Target="../tags/tag181.xml"/><Relationship Id="rId5" Type="http://schemas.openxmlformats.org/officeDocument/2006/relationships/tags" Target="../tags/tag175.xml"/><Relationship Id="rId10" Type="http://schemas.openxmlformats.org/officeDocument/2006/relationships/tags" Target="../tags/tag180.xml"/><Relationship Id="rId4" Type="http://schemas.openxmlformats.org/officeDocument/2006/relationships/tags" Target="../tags/tag174.xml"/><Relationship Id="rId9" Type="http://schemas.openxmlformats.org/officeDocument/2006/relationships/tags" Target="../tags/tag179.xml"/></Relationships>
</file>

<file path=ppt/slideLayouts/_rels/slideLayout26.xml.rels><?xml version="1.0" encoding="UTF-8" standalone="yes"?>
<Relationships xmlns="http://schemas.openxmlformats.org/package/2006/relationships"><Relationship Id="rId8" Type="http://schemas.openxmlformats.org/officeDocument/2006/relationships/tags" Target="../tags/tag190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85.xml"/><Relationship Id="rId7" Type="http://schemas.openxmlformats.org/officeDocument/2006/relationships/tags" Target="../tags/tag189.xml"/><Relationship Id="rId12" Type="http://schemas.openxmlformats.org/officeDocument/2006/relationships/tags" Target="../tags/tag194.xml"/><Relationship Id="rId2" Type="http://schemas.openxmlformats.org/officeDocument/2006/relationships/tags" Target="../tags/tag184.xml"/><Relationship Id="rId1" Type="http://schemas.openxmlformats.org/officeDocument/2006/relationships/tags" Target="../tags/tag183.xml"/><Relationship Id="rId6" Type="http://schemas.openxmlformats.org/officeDocument/2006/relationships/tags" Target="../tags/tag188.xml"/><Relationship Id="rId11" Type="http://schemas.openxmlformats.org/officeDocument/2006/relationships/tags" Target="../tags/tag193.xml"/><Relationship Id="rId5" Type="http://schemas.openxmlformats.org/officeDocument/2006/relationships/tags" Target="../tags/tag187.xml"/><Relationship Id="rId10" Type="http://schemas.openxmlformats.org/officeDocument/2006/relationships/tags" Target="../tags/tag192.xml"/><Relationship Id="rId4" Type="http://schemas.openxmlformats.org/officeDocument/2006/relationships/tags" Target="../tags/tag186.xml"/><Relationship Id="rId9" Type="http://schemas.openxmlformats.org/officeDocument/2006/relationships/tags" Target="../tags/tag191.xml"/></Relationships>
</file>

<file path=ppt/slideLayouts/_rels/slideLayout27.xml.rels><?xml version="1.0" encoding="UTF-8" standalone="yes"?>
<Relationships xmlns="http://schemas.openxmlformats.org/package/2006/relationships"><Relationship Id="rId8" Type="http://schemas.openxmlformats.org/officeDocument/2006/relationships/tags" Target="../tags/tag202.xml"/><Relationship Id="rId13" Type="http://schemas.openxmlformats.org/officeDocument/2006/relationships/slideMaster" Target="../slideMasters/slideMaster2.xml"/><Relationship Id="rId3" Type="http://schemas.openxmlformats.org/officeDocument/2006/relationships/tags" Target="../tags/tag197.xml"/><Relationship Id="rId7" Type="http://schemas.openxmlformats.org/officeDocument/2006/relationships/tags" Target="../tags/tag201.xml"/><Relationship Id="rId12" Type="http://schemas.openxmlformats.org/officeDocument/2006/relationships/tags" Target="../tags/tag206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tags" Target="../tags/tag200.xml"/><Relationship Id="rId11" Type="http://schemas.openxmlformats.org/officeDocument/2006/relationships/tags" Target="../tags/tag205.xml"/><Relationship Id="rId5" Type="http://schemas.openxmlformats.org/officeDocument/2006/relationships/tags" Target="../tags/tag199.xml"/><Relationship Id="rId10" Type="http://schemas.openxmlformats.org/officeDocument/2006/relationships/tags" Target="../tags/tag204.xml"/><Relationship Id="rId4" Type="http://schemas.openxmlformats.org/officeDocument/2006/relationships/tags" Target="../tags/tag198.xml"/><Relationship Id="rId9" Type="http://schemas.openxmlformats.org/officeDocument/2006/relationships/tags" Target="../tags/tag203.xml"/></Relationships>
</file>

<file path=ppt/slideLayouts/_rels/slideLayout28.xml.rels><?xml version="1.0" encoding="UTF-8" standalone="yes"?>
<Relationships xmlns="http://schemas.openxmlformats.org/package/2006/relationships"><Relationship Id="rId8" Type="http://schemas.openxmlformats.org/officeDocument/2006/relationships/tags" Target="../tags/tag214.xml"/><Relationship Id="rId13" Type="http://schemas.openxmlformats.org/officeDocument/2006/relationships/tags" Target="../tags/tag219.xml"/><Relationship Id="rId3" Type="http://schemas.openxmlformats.org/officeDocument/2006/relationships/tags" Target="../tags/tag209.xml"/><Relationship Id="rId7" Type="http://schemas.openxmlformats.org/officeDocument/2006/relationships/tags" Target="../tags/tag213.xml"/><Relationship Id="rId12" Type="http://schemas.openxmlformats.org/officeDocument/2006/relationships/tags" Target="../tags/tag218.xml"/><Relationship Id="rId2" Type="http://schemas.openxmlformats.org/officeDocument/2006/relationships/tags" Target="../tags/tag208.xml"/><Relationship Id="rId1" Type="http://schemas.openxmlformats.org/officeDocument/2006/relationships/tags" Target="../tags/tag207.xml"/><Relationship Id="rId6" Type="http://schemas.openxmlformats.org/officeDocument/2006/relationships/tags" Target="../tags/tag212.xml"/><Relationship Id="rId11" Type="http://schemas.openxmlformats.org/officeDocument/2006/relationships/tags" Target="../tags/tag217.xml"/><Relationship Id="rId5" Type="http://schemas.openxmlformats.org/officeDocument/2006/relationships/tags" Target="../tags/tag211.xml"/><Relationship Id="rId10" Type="http://schemas.openxmlformats.org/officeDocument/2006/relationships/tags" Target="../tags/tag216.xml"/><Relationship Id="rId4" Type="http://schemas.openxmlformats.org/officeDocument/2006/relationships/tags" Target="../tags/tag210.xml"/><Relationship Id="rId9" Type="http://schemas.openxmlformats.org/officeDocument/2006/relationships/tags" Target="../tags/tag215.xml"/><Relationship Id="rId14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8" Type="http://schemas.openxmlformats.org/officeDocument/2006/relationships/tags" Target="../tags/tag227.xml"/><Relationship Id="rId3" Type="http://schemas.openxmlformats.org/officeDocument/2006/relationships/tags" Target="../tags/tag222.xml"/><Relationship Id="rId7" Type="http://schemas.openxmlformats.org/officeDocument/2006/relationships/tags" Target="../tags/tag226.xml"/><Relationship Id="rId2" Type="http://schemas.openxmlformats.org/officeDocument/2006/relationships/tags" Target="../tags/tag221.xml"/><Relationship Id="rId1" Type="http://schemas.openxmlformats.org/officeDocument/2006/relationships/tags" Target="../tags/tag220.xml"/><Relationship Id="rId6" Type="http://schemas.openxmlformats.org/officeDocument/2006/relationships/tags" Target="../tags/tag225.xml"/><Relationship Id="rId5" Type="http://schemas.openxmlformats.org/officeDocument/2006/relationships/tags" Target="../tags/tag224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223.xml"/><Relationship Id="rId9" Type="http://schemas.openxmlformats.org/officeDocument/2006/relationships/tags" Target="../tags/tag22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openxmlformats.org/officeDocument/2006/relationships/tags" Target="../tags/tag242.xml"/><Relationship Id="rId13" Type="http://schemas.openxmlformats.org/officeDocument/2006/relationships/tags" Target="../tags/tag247.xml"/><Relationship Id="rId18" Type="http://schemas.openxmlformats.org/officeDocument/2006/relationships/tags" Target="../tags/tag252.xml"/><Relationship Id="rId3" Type="http://schemas.openxmlformats.org/officeDocument/2006/relationships/tags" Target="../tags/tag237.xml"/><Relationship Id="rId7" Type="http://schemas.openxmlformats.org/officeDocument/2006/relationships/tags" Target="../tags/tag241.xml"/><Relationship Id="rId12" Type="http://schemas.openxmlformats.org/officeDocument/2006/relationships/tags" Target="../tags/tag246.xml"/><Relationship Id="rId17" Type="http://schemas.openxmlformats.org/officeDocument/2006/relationships/tags" Target="../tags/tag251.xml"/><Relationship Id="rId2" Type="http://schemas.openxmlformats.org/officeDocument/2006/relationships/tags" Target="../tags/tag236.xml"/><Relationship Id="rId16" Type="http://schemas.openxmlformats.org/officeDocument/2006/relationships/tags" Target="../tags/tag250.xml"/><Relationship Id="rId20" Type="http://schemas.openxmlformats.org/officeDocument/2006/relationships/slideMaster" Target="../slideMasters/slideMaster3.xml"/><Relationship Id="rId1" Type="http://schemas.openxmlformats.org/officeDocument/2006/relationships/tags" Target="../tags/tag235.xml"/><Relationship Id="rId6" Type="http://schemas.openxmlformats.org/officeDocument/2006/relationships/tags" Target="../tags/tag240.xml"/><Relationship Id="rId11" Type="http://schemas.openxmlformats.org/officeDocument/2006/relationships/tags" Target="../tags/tag245.xml"/><Relationship Id="rId5" Type="http://schemas.openxmlformats.org/officeDocument/2006/relationships/tags" Target="../tags/tag239.xml"/><Relationship Id="rId15" Type="http://schemas.openxmlformats.org/officeDocument/2006/relationships/tags" Target="../tags/tag249.xml"/><Relationship Id="rId10" Type="http://schemas.openxmlformats.org/officeDocument/2006/relationships/tags" Target="../tags/tag244.xml"/><Relationship Id="rId19" Type="http://schemas.openxmlformats.org/officeDocument/2006/relationships/tags" Target="../tags/tag253.xml"/><Relationship Id="rId4" Type="http://schemas.openxmlformats.org/officeDocument/2006/relationships/tags" Target="../tags/tag238.xml"/><Relationship Id="rId9" Type="http://schemas.openxmlformats.org/officeDocument/2006/relationships/tags" Target="../tags/tag243.xml"/><Relationship Id="rId14" Type="http://schemas.openxmlformats.org/officeDocument/2006/relationships/tags" Target="../tags/tag248.xml"/></Relationships>
</file>

<file path=ppt/slideLayouts/_rels/slideLayout31.xml.rels><?xml version="1.0" encoding="UTF-8" standalone="yes"?>
<Relationships xmlns="http://schemas.openxmlformats.org/package/2006/relationships"><Relationship Id="rId8" Type="http://schemas.openxmlformats.org/officeDocument/2006/relationships/tags" Target="../tags/tag261.xml"/><Relationship Id="rId3" Type="http://schemas.openxmlformats.org/officeDocument/2006/relationships/tags" Target="../tags/tag256.xml"/><Relationship Id="rId7" Type="http://schemas.openxmlformats.org/officeDocument/2006/relationships/tags" Target="../tags/tag260.xml"/><Relationship Id="rId12" Type="http://schemas.openxmlformats.org/officeDocument/2006/relationships/slideMaster" Target="../slideMasters/slideMaster3.xml"/><Relationship Id="rId2" Type="http://schemas.openxmlformats.org/officeDocument/2006/relationships/tags" Target="../tags/tag255.xml"/><Relationship Id="rId1" Type="http://schemas.openxmlformats.org/officeDocument/2006/relationships/tags" Target="../tags/tag254.xml"/><Relationship Id="rId6" Type="http://schemas.openxmlformats.org/officeDocument/2006/relationships/tags" Target="../tags/tag259.xml"/><Relationship Id="rId11" Type="http://schemas.openxmlformats.org/officeDocument/2006/relationships/tags" Target="../tags/tag264.xml"/><Relationship Id="rId5" Type="http://schemas.openxmlformats.org/officeDocument/2006/relationships/tags" Target="../tags/tag258.xml"/><Relationship Id="rId10" Type="http://schemas.openxmlformats.org/officeDocument/2006/relationships/tags" Target="../tags/tag263.xml"/><Relationship Id="rId4" Type="http://schemas.openxmlformats.org/officeDocument/2006/relationships/tags" Target="../tags/tag257.xml"/><Relationship Id="rId9" Type="http://schemas.openxmlformats.org/officeDocument/2006/relationships/tags" Target="../tags/tag262.xml"/></Relationships>
</file>

<file path=ppt/slideLayouts/_rels/slideLayout32.xml.rels><?xml version="1.0" encoding="UTF-8" standalone="yes"?>
<Relationships xmlns="http://schemas.openxmlformats.org/package/2006/relationships"><Relationship Id="rId8" Type="http://schemas.openxmlformats.org/officeDocument/2006/relationships/tags" Target="../tags/tag272.xml"/><Relationship Id="rId13" Type="http://schemas.openxmlformats.org/officeDocument/2006/relationships/tags" Target="../tags/tag277.xml"/><Relationship Id="rId18" Type="http://schemas.openxmlformats.org/officeDocument/2006/relationships/slideMaster" Target="../slideMasters/slideMaster3.xml"/><Relationship Id="rId3" Type="http://schemas.openxmlformats.org/officeDocument/2006/relationships/tags" Target="../tags/tag267.xml"/><Relationship Id="rId7" Type="http://schemas.openxmlformats.org/officeDocument/2006/relationships/tags" Target="../tags/tag271.xml"/><Relationship Id="rId12" Type="http://schemas.openxmlformats.org/officeDocument/2006/relationships/tags" Target="../tags/tag276.xml"/><Relationship Id="rId17" Type="http://schemas.openxmlformats.org/officeDocument/2006/relationships/tags" Target="../tags/tag281.xml"/><Relationship Id="rId2" Type="http://schemas.openxmlformats.org/officeDocument/2006/relationships/tags" Target="../tags/tag266.xml"/><Relationship Id="rId16" Type="http://schemas.openxmlformats.org/officeDocument/2006/relationships/tags" Target="../tags/tag280.xml"/><Relationship Id="rId1" Type="http://schemas.openxmlformats.org/officeDocument/2006/relationships/tags" Target="../tags/tag265.xml"/><Relationship Id="rId6" Type="http://schemas.openxmlformats.org/officeDocument/2006/relationships/tags" Target="../tags/tag270.xml"/><Relationship Id="rId11" Type="http://schemas.openxmlformats.org/officeDocument/2006/relationships/tags" Target="../tags/tag275.xml"/><Relationship Id="rId5" Type="http://schemas.openxmlformats.org/officeDocument/2006/relationships/tags" Target="../tags/tag269.xml"/><Relationship Id="rId15" Type="http://schemas.openxmlformats.org/officeDocument/2006/relationships/tags" Target="../tags/tag279.xml"/><Relationship Id="rId10" Type="http://schemas.openxmlformats.org/officeDocument/2006/relationships/tags" Target="../tags/tag274.xml"/><Relationship Id="rId4" Type="http://schemas.openxmlformats.org/officeDocument/2006/relationships/tags" Target="../tags/tag268.xml"/><Relationship Id="rId9" Type="http://schemas.openxmlformats.org/officeDocument/2006/relationships/tags" Target="../tags/tag273.xml"/><Relationship Id="rId14" Type="http://schemas.openxmlformats.org/officeDocument/2006/relationships/tags" Target="../tags/tag278.xml"/></Relationships>
</file>

<file path=ppt/slideLayouts/_rels/slideLayout33.xml.rels><?xml version="1.0" encoding="UTF-8" standalone="yes"?>
<Relationships xmlns="http://schemas.openxmlformats.org/package/2006/relationships"><Relationship Id="rId8" Type="http://schemas.openxmlformats.org/officeDocument/2006/relationships/tags" Target="../tags/tag289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284.xml"/><Relationship Id="rId7" Type="http://schemas.openxmlformats.org/officeDocument/2006/relationships/tags" Target="../tags/tag288.xml"/><Relationship Id="rId12" Type="http://schemas.openxmlformats.org/officeDocument/2006/relationships/tags" Target="../tags/tag293.xml"/><Relationship Id="rId2" Type="http://schemas.openxmlformats.org/officeDocument/2006/relationships/tags" Target="../tags/tag283.xml"/><Relationship Id="rId1" Type="http://schemas.openxmlformats.org/officeDocument/2006/relationships/tags" Target="../tags/tag282.xml"/><Relationship Id="rId6" Type="http://schemas.openxmlformats.org/officeDocument/2006/relationships/tags" Target="../tags/tag287.xml"/><Relationship Id="rId11" Type="http://schemas.openxmlformats.org/officeDocument/2006/relationships/tags" Target="../tags/tag292.xml"/><Relationship Id="rId5" Type="http://schemas.openxmlformats.org/officeDocument/2006/relationships/tags" Target="../tags/tag286.xml"/><Relationship Id="rId10" Type="http://schemas.openxmlformats.org/officeDocument/2006/relationships/tags" Target="../tags/tag291.xml"/><Relationship Id="rId4" Type="http://schemas.openxmlformats.org/officeDocument/2006/relationships/tags" Target="../tags/tag285.xml"/><Relationship Id="rId9" Type="http://schemas.openxmlformats.org/officeDocument/2006/relationships/tags" Target="../tags/tag290.xml"/></Relationships>
</file>

<file path=ppt/slideLayouts/_rels/slideLayout34.xml.rels><?xml version="1.0" encoding="UTF-8" standalone="yes"?>
<Relationships xmlns="http://schemas.openxmlformats.org/package/2006/relationships"><Relationship Id="rId8" Type="http://schemas.openxmlformats.org/officeDocument/2006/relationships/tags" Target="../tags/tag301.xml"/><Relationship Id="rId13" Type="http://schemas.openxmlformats.org/officeDocument/2006/relationships/tags" Target="../tags/tag306.xml"/><Relationship Id="rId3" Type="http://schemas.openxmlformats.org/officeDocument/2006/relationships/tags" Target="../tags/tag296.xml"/><Relationship Id="rId7" Type="http://schemas.openxmlformats.org/officeDocument/2006/relationships/tags" Target="../tags/tag300.xml"/><Relationship Id="rId12" Type="http://schemas.openxmlformats.org/officeDocument/2006/relationships/tags" Target="../tags/tag305.xml"/><Relationship Id="rId2" Type="http://schemas.openxmlformats.org/officeDocument/2006/relationships/tags" Target="../tags/tag295.xml"/><Relationship Id="rId1" Type="http://schemas.openxmlformats.org/officeDocument/2006/relationships/tags" Target="../tags/tag294.xml"/><Relationship Id="rId6" Type="http://schemas.openxmlformats.org/officeDocument/2006/relationships/tags" Target="../tags/tag299.xml"/><Relationship Id="rId11" Type="http://schemas.openxmlformats.org/officeDocument/2006/relationships/tags" Target="../tags/tag304.xml"/><Relationship Id="rId5" Type="http://schemas.openxmlformats.org/officeDocument/2006/relationships/tags" Target="../tags/tag298.xml"/><Relationship Id="rId15" Type="http://schemas.openxmlformats.org/officeDocument/2006/relationships/slideMaster" Target="../slideMasters/slideMaster3.xml"/><Relationship Id="rId10" Type="http://schemas.openxmlformats.org/officeDocument/2006/relationships/tags" Target="../tags/tag303.xml"/><Relationship Id="rId4" Type="http://schemas.openxmlformats.org/officeDocument/2006/relationships/tags" Target="../tags/tag297.xml"/><Relationship Id="rId9" Type="http://schemas.openxmlformats.org/officeDocument/2006/relationships/tags" Target="../tags/tag302.xml"/><Relationship Id="rId14" Type="http://schemas.openxmlformats.org/officeDocument/2006/relationships/tags" Target="../tags/tag307.xml"/></Relationships>
</file>

<file path=ppt/slideLayouts/_rels/slideLayout35.xml.rels><?xml version="1.0" encoding="UTF-8" standalone="yes"?>
<Relationships xmlns="http://schemas.openxmlformats.org/package/2006/relationships"><Relationship Id="rId8" Type="http://schemas.openxmlformats.org/officeDocument/2006/relationships/tags" Target="../tags/tag315.xml"/><Relationship Id="rId13" Type="http://schemas.openxmlformats.org/officeDocument/2006/relationships/tags" Target="../tags/tag320.xml"/><Relationship Id="rId3" Type="http://schemas.openxmlformats.org/officeDocument/2006/relationships/tags" Target="../tags/tag310.xml"/><Relationship Id="rId7" Type="http://schemas.openxmlformats.org/officeDocument/2006/relationships/tags" Target="../tags/tag314.xml"/><Relationship Id="rId12" Type="http://schemas.openxmlformats.org/officeDocument/2006/relationships/tags" Target="../tags/tag319.xml"/><Relationship Id="rId2" Type="http://schemas.openxmlformats.org/officeDocument/2006/relationships/tags" Target="../tags/tag309.xml"/><Relationship Id="rId16" Type="http://schemas.openxmlformats.org/officeDocument/2006/relationships/slideMaster" Target="../slideMasters/slideMaster3.xml"/><Relationship Id="rId1" Type="http://schemas.openxmlformats.org/officeDocument/2006/relationships/tags" Target="../tags/tag308.xml"/><Relationship Id="rId6" Type="http://schemas.openxmlformats.org/officeDocument/2006/relationships/tags" Target="../tags/tag313.xml"/><Relationship Id="rId11" Type="http://schemas.openxmlformats.org/officeDocument/2006/relationships/tags" Target="../tags/tag318.xml"/><Relationship Id="rId5" Type="http://schemas.openxmlformats.org/officeDocument/2006/relationships/tags" Target="../tags/tag312.xml"/><Relationship Id="rId15" Type="http://schemas.openxmlformats.org/officeDocument/2006/relationships/tags" Target="../tags/tag322.xml"/><Relationship Id="rId10" Type="http://schemas.openxmlformats.org/officeDocument/2006/relationships/tags" Target="../tags/tag317.xml"/><Relationship Id="rId4" Type="http://schemas.openxmlformats.org/officeDocument/2006/relationships/tags" Target="../tags/tag311.xml"/><Relationship Id="rId9" Type="http://schemas.openxmlformats.org/officeDocument/2006/relationships/tags" Target="../tags/tag316.xml"/><Relationship Id="rId14" Type="http://schemas.openxmlformats.org/officeDocument/2006/relationships/tags" Target="../tags/tag32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325.xml"/><Relationship Id="rId2" Type="http://schemas.openxmlformats.org/officeDocument/2006/relationships/tags" Target="../tags/tag324.xml"/><Relationship Id="rId1" Type="http://schemas.openxmlformats.org/officeDocument/2006/relationships/tags" Target="../tags/tag323.xml"/><Relationship Id="rId4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8" Type="http://schemas.openxmlformats.org/officeDocument/2006/relationships/tags" Target="../tags/tag333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328.xml"/><Relationship Id="rId7" Type="http://schemas.openxmlformats.org/officeDocument/2006/relationships/tags" Target="../tags/tag332.xml"/><Relationship Id="rId12" Type="http://schemas.openxmlformats.org/officeDocument/2006/relationships/tags" Target="../tags/tag337.xml"/><Relationship Id="rId2" Type="http://schemas.openxmlformats.org/officeDocument/2006/relationships/tags" Target="../tags/tag327.xml"/><Relationship Id="rId1" Type="http://schemas.openxmlformats.org/officeDocument/2006/relationships/tags" Target="../tags/tag326.xml"/><Relationship Id="rId6" Type="http://schemas.openxmlformats.org/officeDocument/2006/relationships/tags" Target="../tags/tag331.xml"/><Relationship Id="rId11" Type="http://schemas.openxmlformats.org/officeDocument/2006/relationships/tags" Target="../tags/tag336.xml"/><Relationship Id="rId5" Type="http://schemas.openxmlformats.org/officeDocument/2006/relationships/tags" Target="../tags/tag330.xml"/><Relationship Id="rId10" Type="http://schemas.openxmlformats.org/officeDocument/2006/relationships/tags" Target="../tags/tag335.xml"/><Relationship Id="rId4" Type="http://schemas.openxmlformats.org/officeDocument/2006/relationships/tags" Target="../tags/tag329.xml"/><Relationship Id="rId9" Type="http://schemas.openxmlformats.org/officeDocument/2006/relationships/tags" Target="../tags/tag334.xml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tags" Target="../tags/tag345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340.xml"/><Relationship Id="rId7" Type="http://schemas.openxmlformats.org/officeDocument/2006/relationships/tags" Target="../tags/tag344.xml"/><Relationship Id="rId12" Type="http://schemas.openxmlformats.org/officeDocument/2006/relationships/tags" Target="../tags/tag349.xml"/><Relationship Id="rId2" Type="http://schemas.openxmlformats.org/officeDocument/2006/relationships/tags" Target="../tags/tag339.xml"/><Relationship Id="rId1" Type="http://schemas.openxmlformats.org/officeDocument/2006/relationships/tags" Target="../tags/tag338.xml"/><Relationship Id="rId6" Type="http://schemas.openxmlformats.org/officeDocument/2006/relationships/tags" Target="../tags/tag343.xml"/><Relationship Id="rId11" Type="http://schemas.openxmlformats.org/officeDocument/2006/relationships/tags" Target="../tags/tag348.xml"/><Relationship Id="rId5" Type="http://schemas.openxmlformats.org/officeDocument/2006/relationships/tags" Target="../tags/tag342.xml"/><Relationship Id="rId10" Type="http://schemas.openxmlformats.org/officeDocument/2006/relationships/tags" Target="../tags/tag347.xml"/><Relationship Id="rId4" Type="http://schemas.openxmlformats.org/officeDocument/2006/relationships/tags" Target="../tags/tag341.xml"/><Relationship Id="rId9" Type="http://schemas.openxmlformats.org/officeDocument/2006/relationships/tags" Target="../tags/tag346.xml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tags" Target="../tags/tag357.xml"/><Relationship Id="rId3" Type="http://schemas.openxmlformats.org/officeDocument/2006/relationships/tags" Target="../tags/tag352.xml"/><Relationship Id="rId7" Type="http://schemas.openxmlformats.org/officeDocument/2006/relationships/tags" Target="../tags/tag356.xml"/><Relationship Id="rId12" Type="http://schemas.openxmlformats.org/officeDocument/2006/relationships/slideMaster" Target="../slideMasters/slideMaster3.xml"/><Relationship Id="rId2" Type="http://schemas.openxmlformats.org/officeDocument/2006/relationships/tags" Target="../tags/tag351.xml"/><Relationship Id="rId1" Type="http://schemas.openxmlformats.org/officeDocument/2006/relationships/tags" Target="../tags/tag350.xml"/><Relationship Id="rId6" Type="http://schemas.openxmlformats.org/officeDocument/2006/relationships/tags" Target="../tags/tag355.xml"/><Relationship Id="rId11" Type="http://schemas.openxmlformats.org/officeDocument/2006/relationships/tags" Target="../tags/tag360.xml"/><Relationship Id="rId5" Type="http://schemas.openxmlformats.org/officeDocument/2006/relationships/tags" Target="../tags/tag354.xml"/><Relationship Id="rId10" Type="http://schemas.openxmlformats.org/officeDocument/2006/relationships/tags" Target="../tags/tag359.xml"/><Relationship Id="rId4" Type="http://schemas.openxmlformats.org/officeDocument/2006/relationships/tags" Target="../tags/tag353.xml"/><Relationship Id="rId9" Type="http://schemas.openxmlformats.org/officeDocument/2006/relationships/tags" Target="../tags/tag35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tags" Target="../tags/tag368.xml"/><Relationship Id="rId13" Type="http://schemas.openxmlformats.org/officeDocument/2006/relationships/tags" Target="../tags/tag373.xml"/><Relationship Id="rId18" Type="http://schemas.openxmlformats.org/officeDocument/2006/relationships/tags" Target="../tags/tag378.xml"/><Relationship Id="rId3" Type="http://schemas.openxmlformats.org/officeDocument/2006/relationships/tags" Target="../tags/tag363.xml"/><Relationship Id="rId7" Type="http://schemas.openxmlformats.org/officeDocument/2006/relationships/tags" Target="../tags/tag367.xml"/><Relationship Id="rId12" Type="http://schemas.openxmlformats.org/officeDocument/2006/relationships/tags" Target="../tags/tag372.xml"/><Relationship Id="rId17" Type="http://schemas.openxmlformats.org/officeDocument/2006/relationships/tags" Target="../tags/tag377.xml"/><Relationship Id="rId2" Type="http://schemas.openxmlformats.org/officeDocument/2006/relationships/tags" Target="../tags/tag362.xml"/><Relationship Id="rId16" Type="http://schemas.openxmlformats.org/officeDocument/2006/relationships/tags" Target="../tags/tag376.xml"/><Relationship Id="rId1" Type="http://schemas.openxmlformats.org/officeDocument/2006/relationships/tags" Target="../tags/tag361.xml"/><Relationship Id="rId6" Type="http://schemas.openxmlformats.org/officeDocument/2006/relationships/tags" Target="../tags/tag366.xml"/><Relationship Id="rId11" Type="http://schemas.openxmlformats.org/officeDocument/2006/relationships/tags" Target="../tags/tag371.xml"/><Relationship Id="rId5" Type="http://schemas.openxmlformats.org/officeDocument/2006/relationships/tags" Target="../tags/tag365.xml"/><Relationship Id="rId15" Type="http://schemas.openxmlformats.org/officeDocument/2006/relationships/tags" Target="../tags/tag375.xml"/><Relationship Id="rId10" Type="http://schemas.openxmlformats.org/officeDocument/2006/relationships/tags" Target="../tags/tag370.xml"/><Relationship Id="rId19" Type="http://schemas.openxmlformats.org/officeDocument/2006/relationships/slideMaster" Target="../slideMasters/slideMaster3.xml"/><Relationship Id="rId4" Type="http://schemas.openxmlformats.org/officeDocument/2006/relationships/tags" Target="../tags/tag364.xml"/><Relationship Id="rId9" Type="http://schemas.openxmlformats.org/officeDocument/2006/relationships/tags" Target="../tags/tag369.xml"/><Relationship Id="rId14" Type="http://schemas.openxmlformats.org/officeDocument/2006/relationships/tags" Target="../tags/tag374.xml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tags" Target="../tags/tag386.xml"/><Relationship Id="rId3" Type="http://schemas.openxmlformats.org/officeDocument/2006/relationships/tags" Target="../tags/tag381.xml"/><Relationship Id="rId7" Type="http://schemas.openxmlformats.org/officeDocument/2006/relationships/tags" Target="../tags/tag385.xml"/><Relationship Id="rId2" Type="http://schemas.openxmlformats.org/officeDocument/2006/relationships/tags" Target="../tags/tag380.xml"/><Relationship Id="rId1" Type="http://schemas.openxmlformats.org/officeDocument/2006/relationships/tags" Target="../tags/tag379.xml"/><Relationship Id="rId6" Type="http://schemas.openxmlformats.org/officeDocument/2006/relationships/tags" Target="../tags/tag384.xml"/><Relationship Id="rId5" Type="http://schemas.openxmlformats.org/officeDocument/2006/relationships/tags" Target="../tags/tag383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382.xml"/><Relationship Id="rId9" Type="http://schemas.openxmlformats.org/officeDocument/2006/relationships/tags" Target="../tags/tag387.xml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tags" Target="../tags/tag395.xml"/><Relationship Id="rId3" Type="http://schemas.openxmlformats.org/officeDocument/2006/relationships/tags" Target="../tags/tag390.xml"/><Relationship Id="rId7" Type="http://schemas.openxmlformats.org/officeDocument/2006/relationships/tags" Target="../tags/tag394.xml"/><Relationship Id="rId12" Type="http://schemas.openxmlformats.org/officeDocument/2006/relationships/slideMaster" Target="../slideMasters/slideMaster3.xml"/><Relationship Id="rId2" Type="http://schemas.openxmlformats.org/officeDocument/2006/relationships/tags" Target="../tags/tag389.xml"/><Relationship Id="rId1" Type="http://schemas.openxmlformats.org/officeDocument/2006/relationships/tags" Target="../tags/tag388.xml"/><Relationship Id="rId6" Type="http://schemas.openxmlformats.org/officeDocument/2006/relationships/tags" Target="../tags/tag393.xml"/><Relationship Id="rId11" Type="http://schemas.openxmlformats.org/officeDocument/2006/relationships/tags" Target="../tags/tag398.xml"/><Relationship Id="rId5" Type="http://schemas.openxmlformats.org/officeDocument/2006/relationships/tags" Target="../tags/tag392.xml"/><Relationship Id="rId10" Type="http://schemas.openxmlformats.org/officeDocument/2006/relationships/tags" Target="../tags/tag397.xml"/><Relationship Id="rId4" Type="http://schemas.openxmlformats.org/officeDocument/2006/relationships/tags" Target="../tags/tag391.xml"/><Relationship Id="rId9" Type="http://schemas.openxmlformats.org/officeDocument/2006/relationships/tags" Target="../tags/tag396.xml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tags" Target="../tags/tag406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401.xml"/><Relationship Id="rId7" Type="http://schemas.openxmlformats.org/officeDocument/2006/relationships/tags" Target="../tags/tag405.xml"/><Relationship Id="rId12" Type="http://schemas.openxmlformats.org/officeDocument/2006/relationships/tags" Target="../tags/tag410.xml"/><Relationship Id="rId2" Type="http://schemas.openxmlformats.org/officeDocument/2006/relationships/tags" Target="../tags/tag400.xml"/><Relationship Id="rId1" Type="http://schemas.openxmlformats.org/officeDocument/2006/relationships/tags" Target="../tags/tag399.xml"/><Relationship Id="rId6" Type="http://schemas.openxmlformats.org/officeDocument/2006/relationships/tags" Target="../tags/tag404.xml"/><Relationship Id="rId11" Type="http://schemas.openxmlformats.org/officeDocument/2006/relationships/tags" Target="../tags/tag409.xml"/><Relationship Id="rId5" Type="http://schemas.openxmlformats.org/officeDocument/2006/relationships/tags" Target="../tags/tag403.xml"/><Relationship Id="rId10" Type="http://schemas.openxmlformats.org/officeDocument/2006/relationships/tags" Target="../tags/tag408.xml"/><Relationship Id="rId4" Type="http://schemas.openxmlformats.org/officeDocument/2006/relationships/tags" Target="../tags/tag402.xml"/><Relationship Id="rId9" Type="http://schemas.openxmlformats.org/officeDocument/2006/relationships/tags" Target="../tags/tag407.xml"/></Relationships>
</file>

<file path=ppt/slideLayouts/_rels/slideLayout44.xml.rels><?xml version="1.0" encoding="UTF-8" standalone="yes"?>
<Relationships xmlns="http://schemas.openxmlformats.org/package/2006/relationships"><Relationship Id="rId8" Type="http://schemas.openxmlformats.org/officeDocument/2006/relationships/tags" Target="../tags/tag418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413.xml"/><Relationship Id="rId7" Type="http://schemas.openxmlformats.org/officeDocument/2006/relationships/tags" Target="../tags/tag417.xml"/><Relationship Id="rId12" Type="http://schemas.openxmlformats.org/officeDocument/2006/relationships/tags" Target="../tags/tag422.xml"/><Relationship Id="rId2" Type="http://schemas.openxmlformats.org/officeDocument/2006/relationships/tags" Target="../tags/tag412.xml"/><Relationship Id="rId1" Type="http://schemas.openxmlformats.org/officeDocument/2006/relationships/tags" Target="../tags/tag411.xml"/><Relationship Id="rId6" Type="http://schemas.openxmlformats.org/officeDocument/2006/relationships/tags" Target="../tags/tag416.xml"/><Relationship Id="rId11" Type="http://schemas.openxmlformats.org/officeDocument/2006/relationships/tags" Target="../tags/tag421.xml"/><Relationship Id="rId5" Type="http://schemas.openxmlformats.org/officeDocument/2006/relationships/tags" Target="../tags/tag415.xml"/><Relationship Id="rId10" Type="http://schemas.openxmlformats.org/officeDocument/2006/relationships/tags" Target="../tags/tag420.xml"/><Relationship Id="rId4" Type="http://schemas.openxmlformats.org/officeDocument/2006/relationships/tags" Target="../tags/tag414.xml"/><Relationship Id="rId9" Type="http://schemas.openxmlformats.org/officeDocument/2006/relationships/tags" Target="../tags/tag419.xml"/></Relationships>
</file>

<file path=ppt/slideLayouts/_rels/slideLayout45.xml.rels><?xml version="1.0" encoding="UTF-8" standalone="yes"?>
<Relationships xmlns="http://schemas.openxmlformats.org/package/2006/relationships"><Relationship Id="rId8" Type="http://schemas.openxmlformats.org/officeDocument/2006/relationships/tags" Target="../tags/tag430.xml"/><Relationship Id="rId13" Type="http://schemas.openxmlformats.org/officeDocument/2006/relationships/slideMaster" Target="../slideMasters/slideMaster3.xml"/><Relationship Id="rId3" Type="http://schemas.openxmlformats.org/officeDocument/2006/relationships/tags" Target="../tags/tag425.xml"/><Relationship Id="rId7" Type="http://schemas.openxmlformats.org/officeDocument/2006/relationships/tags" Target="../tags/tag429.xml"/><Relationship Id="rId12" Type="http://schemas.openxmlformats.org/officeDocument/2006/relationships/tags" Target="../tags/tag434.xml"/><Relationship Id="rId2" Type="http://schemas.openxmlformats.org/officeDocument/2006/relationships/tags" Target="../tags/tag424.xml"/><Relationship Id="rId1" Type="http://schemas.openxmlformats.org/officeDocument/2006/relationships/tags" Target="../tags/tag423.xml"/><Relationship Id="rId6" Type="http://schemas.openxmlformats.org/officeDocument/2006/relationships/tags" Target="../tags/tag428.xml"/><Relationship Id="rId11" Type="http://schemas.openxmlformats.org/officeDocument/2006/relationships/tags" Target="../tags/tag433.xml"/><Relationship Id="rId5" Type="http://schemas.openxmlformats.org/officeDocument/2006/relationships/tags" Target="../tags/tag427.xml"/><Relationship Id="rId10" Type="http://schemas.openxmlformats.org/officeDocument/2006/relationships/tags" Target="../tags/tag432.xml"/><Relationship Id="rId4" Type="http://schemas.openxmlformats.org/officeDocument/2006/relationships/tags" Target="../tags/tag426.xml"/><Relationship Id="rId9" Type="http://schemas.openxmlformats.org/officeDocument/2006/relationships/tags" Target="../tags/tag431.xml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tags" Target="../tags/tag442.xml"/><Relationship Id="rId13" Type="http://schemas.openxmlformats.org/officeDocument/2006/relationships/tags" Target="../tags/tag447.xml"/><Relationship Id="rId3" Type="http://schemas.openxmlformats.org/officeDocument/2006/relationships/tags" Target="../tags/tag437.xml"/><Relationship Id="rId7" Type="http://schemas.openxmlformats.org/officeDocument/2006/relationships/tags" Target="../tags/tag441.xml"/><Relationship Id="rId12" Type="http://schemas.openxmlformats.org/officeDocument/2006/relationships/tags" Target="../tags/tag446.xml"/><Relationship Id="rId2" Type="http://schemas.openxmlformats.org/officeDocument/2006/relationships/tags" Target="../tags/tag436.xml"/><Relationship Id="rId1" Type="http://schemas.openxmlformats.org/officeDocument/2006/relationships/tags" Target="../tags/tag435.xml"/><Relationship Id="rId6" Type="http://schemas.openxmlformats.org/officeDocument/2006/relationships/tags" Target="../tags/tag440.xml"/><Relationship Id="rId11" Type="http://schemas.openxmlformats.org/officeDocument/2006/relationships/tags" Target="../tags/tag445.xml"/><Relationship Id="rId5" Type="http://schemas.openxmlformats.org/officeDocument/2006/relationships/tags" Target="../tags/tag439.xml"/><Relationship Id="rId10" Type="http://schemas.openxmlformats.org/officeDocument/2006/relationships/tags" Target="../tags/tag444.xml"/><Relationship Id="rId4" Type="http://schemas.openxmlformats.org/officeDocument/2006/relationships/tags" Target="../tags/tag438.xml"/><Relationship Id="rId9" Type="http://schemas.openxmlformats.org/officeDocument/2006/relationships/tags" Target="../tags/tag443.xml"/><Relationship Id="rId14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tags" Target="../tags/tag455.xml"/><Relationship Id="rId3" Type="http://schemas.openxmlformats.org/officeDocument/2006/relationships/tags" Target="../tags/tag450.xml"/><Relationship Id="rId7" Type="http://schemas.openxmlformats.org/officeDocument/2006/relationships/tags" Target="../tags/tag454.xml"/><Relationship Id="rId2" Type="http://schemas.openxmlformats.org/officeDocument/2006/relationships/tags" Target="../tags/tag449.xml"/><Relationship Id="rId1" Type="http://schemas.openxmlformats.org/officeDocument/2006/relationships/tags" Target="../tags/tag448.xml"/><Relationship Id="rId6" Type="http://schemas.openxmlformats.org/officeDocument/2006/relationships/tags" Target="../tags/tag453.xml"/><Relationship Id="rId5" Type="http://schemas.openxmlformats.org/officeDocument/2006/relationships/tags" Target="../tags/tag452.xml"/><Relationship Id="rId10" Type="http://schemas.openxmlformats.org/officeDocument/2006/relationships/slideMaster" Target="../slideMasters/slideMaster3.xml"/><Relationship Id="rId4" Type="http://schemas.openxmlformats.org/officeDocument/2006/relationships/tags" Target="../tags/tag451.xml"/><Relationship Id="rId9" Type="http://schemas.openxmlformats.org/officeDocument/2006/relationships/tags" Target="../tags/tag45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11" name="组合 10"/>
              <p:cNvGrpSpPr/>
              <p:nvPr userDrawn="1">
                <p:custDataLst>
                  <p:tags r:id="rId11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12" name="矩形 11"/>
                <p:cNvSpPr/>
                <p:nvPr userDrawn="1">
                  <p:custDataLst>
                    <p:tags r:id="rId13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3" name="矩形 12"/>
                <p:cNvSpPr/>
                <p:nvPr userDrawn="1">
                  <p:custDataLst>
                    <p:tags r:id="rId14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5" name="菱形 24"/>
                <p:cNvSpPr/>
                <p:nvPr userDrawn="1">
                  <p:custDataLst>
                    <p:tags r:id="rId15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 fontScale="25000" lnSpcReduction="20000"/>
                </a:bodyPr>
                <a:lstStyle/>
                <a:p>
                  <a:pPr algn="ctr">
                    <a:lnSpc>
                      <a:spcPct val="15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grpSp>
              <p:nvGrpSpPr>
                <p:cNvPr id="19" name="组合 18"/>
                <p:cNvGrpSpPr/>
                <p:nvPr userDrawn="1">
                  <p:custDataLst>
                    <p:tags r:id="rId16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20" name="菱形 19"/>
                  <p:cNvSpPr/>
                  <p:nvPr userDrawn="1">
                    <p:custDataLst>
                      <p:tags r:id="rId17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21" name="菱形 20"/>
                  <p:cNvSpPr/>
                  <p:nvPr userDrawn="1">
                    <p:custDataLst>
                      <p:tags r:id="rId18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22" name="菱形 21"/>
                  <p:cNvSpPr/>
                  <p:nvPr userDrawn="1">
                    <p:custDataLst>
                      <p:tags r:id="rId19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</p:grpSp>
          <p:sp>
            <p:nvSpPr>
              <p:cNvPr id="8" name="圆角矩形 7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000" tIns="46800" rIns="90000" bIns="46800" rtlCol="0" anchor="ctr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9" name="五边形 6"/>
            <p:cNvSpPr/>
            <p:nvPr userDrawn="1">
              <p:custDataLst>
                <p:tags r:id="rId10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3328201" y="4283393"/>
            <a:ext cx="2520000" cy="485140"/>
          </a:xfrm>
        </p:spPr>
        <p:txBody>
          <a:bodyPr lIns="90000" tIns="46800" rIns="90000" bIns="46800" anchor="ctr" anchorCtr="0">
            <a:normAutofit/>
          </a:bodyPr>
          <a:lstStyle>
            <a:lvl1pPr marL="0" indent="0" algn="r">
              <a:lnSpc>
                <a:spcPct val="130000"/>
              </a:lnSpc>
              <a:spcAft>
                <a:spcPts val="0"/>
              </a:spcAft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2593022" y="2149048"/>
            <a:ext cx="7005956" cy="1344477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66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2592705" y="3553460"/>
            <a:ext cx="7005320" cy="485140"/>
          </a:xfrm>
        </p:spPr>
        <p:txBody>
          <a:bodyPr lIns="90000" tIns="0" rIns="90000" bIns="468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  <p:custDataLst>
              <p:tags r:id="rId8"/>
            </p:custDataLst>
          </p:nvPr>
        </p:nvSpPr>
        <p:spPr>
          <a:xfrm>
            <a:off x="6291496" y="4286643"/>
            <a:ext cx="2520000" cy="478640"/>
          </a:xfrm>
        </p:spPr>
        <p:txBody>
          <a:bodyPr lIns="90000" tIns="46800" rIns="90000" bIns="4680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  <a:lvl2pPr marL="4572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8" name="组合 7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0" name="菱形 9"/>
              <p:cNvSpPr/>
              <p:nvPr userDrawn="1">
                <p:custDataLst>
                  <p:tags r:id="rId9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11" name="组合 10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-318" y="635"/>
              <a:ext cx="12192000" cy="6857365"/>
              <a:chOff x="0" y="0"/>
              <a:chExt cx="19200" cy="10799"/>
            </a:xfrm>
          </p:grpSpPr>
          <p:sp>
            <p:nvSpPr>
              <p:cNvPr id="12" name="矩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0" y="0"/>
                <a:ext cx="19200" cy="4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0" y="9720"/>
                <a:ext cx="19200" cy="107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菱形 13"/>
              <p:cNvSpPr/>
              <p:nvPr userDrawn="1">
                <p:custDataLst>
                  <p:tags r:id="rId13"/>
                </p:custDataLst>
              </p:nvPr>
            </p:nvSpPr>
            <p:spPr>
              <a:xfrm flipH="1">
                <a:off x="420" y="399"/>
                <a:ext cx="474" cy="441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 userDrawn="1">
                <p:custDataLst>
                  <p:tags r:id="rId14"/>
                </p:custDataLst>
              </p:nvPr>
            </p:nvGrpSpPr>
            <p:grpSpPr>
              <a:xfrm>
                <a:off x="16448" y="9574"/>
                <a:ext cx="2074" cy="675"/>
                <a:chOff x="0" y="3633950"/>
                <a:chExt cx="1405715" cy="457699"/>
              </a:xfrm>
            </p:grpSpPr>
            <p:sp>
              <p:nvSpPr>
                <p:cNvPr id="16" name="菱形 15"/>
                <p:cNvSpPr/>
                <p:nvPr userDrawn="1">
                  <p:custDataLst>
                    <p:tags r:id="rId15"/>
                  </p:custDataLst>
                </p:nvPr>
              </p:nvSpPr>
              <p:spPr>
                <a:xfrm>
                  <a:off x="0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7" name="菱形 16"/>
                <p:cNvSpPr/>
                <p:nvPr userDrawn="1">
                  <p:custDataLst>
                    <p:tags r:id="rId16"/>
                  </p:custDataLst>
                </p:nvPr>
              </p:nvSpPr>
              <p:spPr>
                <a:xfrm>
                  <a:off x="474008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" name="菱形 17"/>
                <p:cNvSpPr/>
                <p:nvPr userDrawn="1">
                  <p:custDataLst>
                    <p:tags r:id="rId17"/>
                  </p:custDataLst>
                </p:nvPr>
              </p:nvSpPr>
              <p:spPr>
                <a:xfrm>
                  <a:off x="948016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7" name="圆角矩形 7"/>
            <p:cNvSpPr/>
            <p:nvPr userDrawn="1">
              <p:custDataLst>
                <p:tags r:id="rId8"/>
              </p:custDataLst>
            </p:nvPr>
          </p:nvSpPr>
          <p:spPr>
            <a:xfrm>
              <a:off x="193040" y="182880"/>
              <a:ext cx="11805285" cy="6491605"/>
            </a:xfrm>
            <a:prstGeom prst="roundRect">
              <a:avLst>
                <a:gd name="adj" fmla="val 172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五边形 6"/>
            <p:cNvSpPr/>
            <p:nvPr userDrawn="1">
              <p:custDataLst>
                <p:tags r:id="rId10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4116000" y="2651764"/>
            <a:ext cx="5409566" cy="93916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8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4116000" y="3646276"/>
            <a:ext cx="5409566" cy="1310880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11" name="组合 10"/>
            <p:cNvGrpSpPr/>
            <p:nvPr userDrawn="1">
              <p:custDataLst>
                <p:tags r:id="rId10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菱形 13"/>
              <p:cNvSpPr/>
              <p:nvPr userDrawn="1">
                <p:custDataLst>
                  <p:tags r:id="rId13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菱形 14"/>
              <p:cNvSpPr/>
              <p:nvPr userDrawn="1">
                <p:custDataLst>
                  <p:tags r:id="rId14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五边形 4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>
            <p:custDataLst>
              <p:tags r:id="rId1"/>
            </p:custDataLst>
          </p:nvPr>
        </p:nvGrpSpPr>
        <p:grpSpPr>
          <a:xfrm>
            <a:off x="-318" y="635"/>
            <a:ext cx="12192000" cy="6857365"/>
            <a:chOff x="-318" y="635"/>
            <a:chExt cx="12192000" cy="6857365"/>
          </a:xfrm>
        </p:grpSpPr>
        <p:grpSp>
          <p:nvGrpSpPr>
            <p:cNvPr id="16" name="组合 15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8" name="组合 7"/>
              <p:cNvGrpSpPr/>
              <p:nvPr userDrawn="1">
                <p:custDataLst>
                  <p:tags r:id="rId7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9" name="矩形 8"/>
                <p:cNvSpPr/>
                <p:nvPr userDrawn="1">
                  <p:custDataLst>
                    <p:tags r:id="rId9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0" name="矩形 9"/>
                <p:cNvSpPr/>
                <p:nvPr userDrawn="1">
                  <p:custDataLst>
                    <p:tags r:id="rId10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" name="菱形 10"/>
                <p:cNvSpPr/>
                <p:nvPr userDrawn="1">
                  <p:custDataLst>
                    <p:tags r:id="rId11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2" name="组合 11"/>
                <p:cNvGrpSpPr/>
                <p:nvPr userDrawn="1">
                  <p:custDataLst>
                    <p:tags r:id="rId12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13" name="菱形 12"/>
                  <p:cNvSpPr/>
                  <p:nvPr userDrawn="1">
                    <p:custDataLst>
                      <p:tags r:id="rId13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4" name="菱形 13"/>
                  <p:cNvSpPr/>
                  <p:nvPr userDrawn="1">
                    <p:custDataLst>
                      <p:tags r:id="rId14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15" name="菱形 14"/>
                  <p:cNvSpPr/>
                  <p:nvPr userDrawn="1">
                    <p:custDataLst>
                      <p:tags r:id="rId15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6" name="圆角矩形 7"/>
              <p:cNvSpPr/>
              <p:nvPr userDrawn="1">
                <p:custDataLst>
                  <p:tags r:id="rId8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" name="五边形 6"/>
            <p:cNvSpPr/>
            <p:nvPr userDrawn="1">
              <p:custDataLst>
                <p:tags r:id="rId6"/>
              </p:custDataLst>
            </p:nvPr>
          </p:nvSpPr>
          <p:spPr>
            <a:xfrm rot="16200000" flipV="1">
              <a:off x="5792470" y="566864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257176" y="284361"/>
            <a:ext cx="11842224" cy="6446131"/>
            <a:chOff x="257176" y="284361"/>
            <a:chExt cx="11842224" cy="6446131"/>
          </a:xfrm>
        </p:grpSpPr>
        <p:sp>
          <p:nvSpPr>
            <p:cNvPr id="8" name="矩形 7"/>
            <p:cNvSpPr/>
            <p:nvPr userDrawn="1">
              <p:custDataLst>
                <p:tags r:id="rId7"/>
              </p:custDataLst>
            </p:nvPr>
          </p:nvSpPr>
          <p:spPr>
            <a:xfrm>
              <a:off x="257176" y="285907"/>
              <a:ext cx="11677650" cy="6295867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endParaRPr lang="en-US" altLang="zh-CN" dirty="0">
                <a:sym typeface="+mn-ea"/>
              </a:endParaRPr>
            </a:p>
          </p:txBody>
        </p:sp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148545" y="6413693"/>
              <a:ext cx="950855" cy="316799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660603" y="23185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257176" y="284361"/>
            <a:ext cx="11842224" cy="6446131"/>
            <a:chOff x="257176" y="284361"/>
            <a:chExt cx="11842224" cy="6446131"/>
          </a:xfrm>
        </p:grpSpPr>
        <p:sp>
          <p:nvSpPr>
            <p:cNvPr id="8" name="矩形 7"/>
            <p:cNvSpPr/>
            <p:nvPr userDrawn="1">
              <p:custDataLst>
                <p:tags r:id="rId6"/>
              </p:custDataLst>
            </p:nvPr>
          </p:nvSpPr>
          <p:spPr>
            <a:xfrm>
              <a:off x="257176" y="285907"/>
              <a:ext cx="11677650" cy="6295867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endParaRPr lang="en-US" altLang="zh-CN" dirty="0">
                <a:sym typeface="+mn-ea"/>
              </a:endParaRPr>
            </a:p>
          </p:txBody>
        </p:sp>
        <p:grpSp>
          <p:nvGrpSpPr>
            <p:cNvPr id="9" name="组合 8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11148545" y="6413693"/>
              <a:ext cx="950855" cy="316799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9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660603" y="23185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25" name="组合 24"/>
              <p:cNvGrpSpPr/>
              <p:nvPr userDrawn="1">
                <p:custDataLst>
                  <p:tags r:id="rId10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27" name="矩形 26"/>
                <p:cNvSpPr/>
                <p:nvPr userDrawn="1">
                  <p:custDataLst>
                    <p:tags r:id="rId12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8" name="矩形 27"/>
                <p:cNvSpPr/>
                <p:nvPr userDrawn="1">
                  <p:custDataLst>
                    <p:tags r:id="rId13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9" name="菱形 28"/>
                <p:cNvSpPr/>
                <p:nvPr userDrawn="1">
                  <p:custDataLst>
                    <p:tags r:id="rId14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0" name="组合 29"/>
                <p:cNvGrpSpPr/>
                <p:nvPr userDrawn="1">
                  <p:custDataLst>
                    <p:tags r:id="rId15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31" name="菱形 30"/>
                  <p:cNvSpPr/>
                  <p:nvPr userDrawn="1">
                    <p:custDataLst>
                      <p:tags r:id="rId16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菱形 31"/>
                  <p:cNvSpPr/>
                  <p:nvPr userDrawn="1">
                    <p:custDataLst>
                      <p:tags r:id="rId17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3" name="菱形 32"/>
                  <p:cNvSpPr/>
                  <p:nvPr userDrawn="1">
                    <p:custDataLst>
                      <p:tags r:id="rId18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26" name="圆角矩形 7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五边形 6"/>
            <p:cNvSpPr/>
            <p:nvPr userDrawn="1">
              <p:custDataLst>
                <p:tags r:id="rId9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2593023" y="2000251"/>
            <a:ext cx="7005955" cy="1491328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4979820" y="4079895"/>
            <a:ext cx="2232360" cy="481249"/>
          </a:xfrm>
        </p:spPr>
        <p:txBody>
          <a:bodyPr lIns="90000" tIns="0" rIns="90000" bIns="46800" anchor="ctr" anchorCtr="0">
            <a:normAutofit/>
          </a:bodyPr>
          <a:lstStyle>
            <a:lvl1pPr marL="0" indent="0" algn="ctr">
              <a:buNone/>
              <a:defRPr sz="2000" baseline="0"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  <p:custDataLst>
              <p:tags r:id="rId7"/>
            </p:custDataLst>
          </p:nvPr>
        </p:nvSpPr>
        <p:spPr>
          <a:xfrm>
            <a:off x="2593022" y="3539541"/>
            <a:ext cx="7005955" cy="481249"/>
          </a:xfrm>
        </p:spPr>
        <p:txBody>
          <a:bodyPr lIns="90000" tIns="0" rIns="90000" bIns="46800" anchor="t" anchorCtr="0">
            <a:normAutofit/>
          </a:bodyPr>
          <a:lstStyle>
            <a:lvl1pPr marL="0" indent="0" algn="ctr">
              <a:buNone/>
              <a:defRPr sz="2400" baseline="0"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>
            <p:custDataLst>
              <p:tags r:id="rId1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19" name="菱形 18"/>
            <p:cNvSpPr/>
            <p:nvPr userDrawn="1">
              <p:custDataLst>
                <p:tags r:id="rId7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菱形 19"/>
            <p:cNvSpPr/>
            <p:nvPr userDrawn="1">
              <p:custDataLst>
                <p:tags r:id="rId8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菱形 20"/>
            <p:cNvSpPr/>
            <p:nvPr userDrawn="1">
              <p:custDataLst>
                <p:tags r:id="rId9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五边形 4"/>
          <p:cNvSpPr/>
          <p:nvPr userDrawn="1">
            <p:custDataLst>
              <p:tags r:id="rId2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>
            <p:custDataLst>
              <p:tags r:id="rId1"/>
            </p:custDataLst>
          </p:nvPr>
        </p:nvSpPr>
        <p:spPr>
          <a:xfrm>
            <a:off x="257175" y="285750"/>
            <a:ext cx="11677650" cy="62960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 dirty="0">
              <a:sym typeface="+mn-ea"/>
            </a:endParaRPr>
          </a:p>
        </p:txBody>
      </p:sp>
      <p:grpSp>
        <p:nvGrpSpPr>
          <p:cNvPr id="25" name="组合 24"/>
          <p:cNvGrpSpPr/>
          <p:nvPr userDrawn="1">
            <p:custDataLst>
              <p:tags r:id="rId2"/>
            </p:custDataLst>
          </p:nvPr>
        </p:nvGrpSpPr>
        <p:grpSpPr>
          <a:xfrm>
            <a:off x="11148695" y="6413500"/>
            <a:ext cx="950595" cy="316865"/>
            <a:chOff x="0" y="3623101"/>
            <a:chExt cx="1405715" cy="468548"/>
          </a:xfrm>
        </p:grpSpPr>
        <p:sp>
          <p:nvSpPr>
            <p:cNvPr id="27" name="菱形 26"/>
            <p:cNvSpPr/>
            <p:nvPr userDrawn="1">
              <p:custDataLst>
                <p:tags r:id="rId9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菱形 27"/>
            <p:cNvSpPr/>
            <p:nvPr userDrawn="1">
              <p:custDataLst>
                <p:tags r:id="rId10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菱形 28"/>
            <p:cNvSpPr/>
            <p:nvPr userDrawn="1">
              <p:custDataLst>
                <p:tags r:id="rId11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660400" y="231775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1"/>
            <a:ext cx="482346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6" name="组合 15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18" name="菱形 17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菱形 18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菱形 21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583200" y="629920"/>
            <a:ext cx="3960000" cy="102248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23" name="组合 22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25" name="菱形 24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菱形 25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菱形 26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689418"/>
            <a:ext cx="10976400" cy="718182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25" name="菱形 24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菱形 25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菱形 26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579120"/>
            <a:ext cx="10976400" cy="65568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 marL="0" indent="0">
              <a:buFont typeface="Arial" panose="020B0604020202020204" pitchFamily="34" charset="0"/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8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9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9" name="组合 18"/>
          <p:cNvGrpSpPr/>
          <p:nvPr userDrawn="1">
            <p:custDataLst>
              <p:tags r:id="rId10"/>
            </p:custDataLst>
          </p:nvPr>
        </p:nvGrpSpPr>
        <p:grpSpPr>
          <a:xfrm flipH="1">
            <a:off x="11129043" y="317149"/>
            <a:ext cx="976314" cy="307818"/>
            <a:chOff x="7177184" y="4307561"/>
            <a:chExt cx="976314" cy="307818"/>
          </a:xfrm>
        </p:grpSpPr>
        <p:sp>
          <p:nvSpPr>
            <p:cNvPr id="6" name="等腰三角形 5"/>
            <p:cNvSpPr/>
            <p:nvPr userDrawn="1">
              <p:custDataLst>
                <p:tags r:id="rId11"/>
              </p:custDataLst>
            </p:nvPr>
          </p:nvSpPr>
          <p:spPr>
            <a:xfrm rot="5400000" flipH="1">
              <a:off x="788701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" name="等腰三角形 5"/>
            <p:cNvSpPr/>
            <p:nvPr userDrawn="1">
              <p:custDataLst>
                <p:tags r:id="rId12"/>
              </p:custDataLst>
            </p:nvPr>
          </p:nvSpPr>
          <p:spPr>
            <a:xfrm rot="5400000" flipH="1">
              <a:off x="751143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等腰三角形 5"/>
            <p:cNvSpPr/>
            <p:nvPr userDrawn="1">
              <p:custDataLst>
                <p:tags r:id="rId13"/>
              </p:custDataLst>
            </p:nvPr>
          </p:nvSpPr>
          <p:spPr>
            <a:xfrm rot="5400000" flipH="1">
              <a:off x="713585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7"/>
          <p:cNvSpPr/>
          <p:nvPr userDrawn="1">
            <p:custDataLst>
              <p:tags r:id="rId1"/>
            </p:custDataLst>
          </p:nvPr>
        </p:nvSpPr>
        <p:spPr>
          <a:xfrm>
            <a:off x="193040" y="182880"/>
            <a:ext cx="11805285" cy="6491605"/>
          </a:xfrm>
          <a:prstGeom prst="roundRect">
            <a:avLst>
              <a:gd name="adj" fmla="val 17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8638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5432425" y="-160020"/>
            <a:ext cx="1327785" cy="164592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五边形 6"/>
          <p:cNvSpPr/>
          <p:nvPr userDrawn="1">
            <p:custDataLst>
              <p:tags r:id="rId4"/>
            </p:custDataLst>
          </p:nvPr>
        </p:nvSpPr>
        <p:spPr>
          <a:xfrm rot="16200000" flipV="1">
            <a:off x="5792470" y="5731510"/>
            <a:ext cx="607060" cy="1645920"/>
          </a:xfrm>
          <a:prstGeom prst="homePlate">
            <a:avLst>
              <a:gd name="adj" fmla="val 80230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1522800" y="1818640"/>
            <a:ext cx="9144000" cy="1907360"/>
          </a:xfrm>
        </p:spPr>
        <p:txBody>
          <a:bodyPr lIns="90000" tIns="46800" rIns="90000" bIns="4680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4" name="组合 3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11" name="组合 10"/>
              <p:cNvGrpSpPr/>
              <p:nvPr userDrawn="1">
                <p:custDataLst>
                  <p:tags r:id="rId11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12" name="矩形 11"/>
                <p:cNvSpPr/>
                <p:nvPr userDrawn="1">
                  <p:custDataLst>
                    <p:tags r:id="rId13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3" name="矩形 12"/>
                <p:cNvSpPr/>
                <p:nvPr userDrawn="1">
                  <p:custDataLst>
                    <p:tags r:id="rId14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/>
                </a:bodyPr>
                <a:lstStyle/>
                <a:p>
                  <a:pPr algn="ctr">
                    <a:lnSpc>
                      <a:spcPct val="13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5" name="菱形 24"/>
                <p:cNvSpPr/>
                <p:nvPr userDrawn="1">
                  <p:custDataLst>
                    <p:tags r:id="rId15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90000" tIns="46800" rIns="90000" bIns="46800" rtlCol="0" anchor="ctr">
                  <a:normAutofit fontScale="25000" lnSpcReduction="20000"/>
                </a:bodyPr>
                <a:lstStyle/>
                <a:p>
                  <a:pPr algn="ctr">
                    <a:lnSpc>
                      <a:spcPct val="150000"/>
                    </a:lnSpc>
                  </a:pPr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grpSp>
              <p:nvGrpSpPr>
                <p:cNvPr id="19" name="组合 18"/>
                <p:cNvGrpSpPr/>
                <p:nvPr userDrawn="1">
                  <p:custDataLst>
                    <p:tags r:id="rId16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20" name="菱形 19"/>
                  <p:cNvSpPr/>
                  <p:nvPr userDrawn="1">
                    <p:custDataLst>
                      <p:tags r:id="rId17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21" name="菱形 20"/>
                  <p:cNvSpPr/>
                  <p:nvPr userDrawn="1">
                    <p:custDataLst>
                      <p:tags r:id="rId18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22" name="菱形 21"/>
                  <p:cNvSpPr/>
                  <p:nvPr userDrawn="1">
                    <p:custDataLst>
                      <p:tags r:id="rId19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0000" tIns="46800" rIns="90000" bIns="46800" rtlCol="0" anchor="ctr">
                    <a:normAutofit fontScale="32500" lnSpcReduction="20000"/>
                  </a:bodyPr>
                  <a:lstStyle/>
                  <a:p>
                    <a:pPr algn="ctr">
                      <a:lnSpc>
                        <a:spcPct val="150000"/>
                      </a:lnSpc>
                    </a:pPr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</p:grpSp>
          <p:sp>
            <p:nvSpPr>
              <p:cNvPr id="8" name="圆角矩形 7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0000" tIns="46800" rIns="90000" bIns="46800" rtlCol="0" anchor="ctr">
                <a:normAutofit/>
              </a:bodyPr>
              <a:lstStyle/>
              <a:p>
                <a:pPr algn="ctr">
                  <a:lnSpc>
                    <a:spcPct val="130000"/>
                  </a:lnSpc>
                </a:pPr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9" name="五边形 6"/>
            <p:cNvSpPr/>
            <p:nvPr userDrawn="1">
              <p:custDataLst>
                <p:tags r:id="rId10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46800" rIns="90000" bIns="46800" rtlCol="0" anchor="ctr">
              <a:normAutofit/>
            </a:bodyPr>
            <a:lstStyle/>
            <a:p>
              <a:pPr algn="ctr">
                <a:lnSpc>
                  <a:spcPct val="130000"/>
                </a:lnSpc>
              </a:pPr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79742" y="6349833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49833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610600" y="6349833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5"/>
            </p:custDataLst>
          </p:nvPr>
        </p:nvSpPr>
        <p:spPr>
          <a:xfrm>
            <a:off x="3328201" y="4283393"/>
            <a:ext cx="2520000" cy="485140"/>
          </a:xfrm>
        </p:spPr>
        <p:txBody>
          <a:bodyPr lIns="90000" tIns="46800" rIns="90000" bIns="46800" anchor="ctr" anchorCtr="0">
            <a:normAutofit/>
          </a:bodyPr>
          <a:lstStyle>
            <a:lvl1pPr marL="0" indent="0" algn="r">
              <a:lnSpc>
                <a:spcPct val="130000"/>
              </a:lnSpc>
              <a:spcAft>
                <a:spcPts val="0"/>
              </a:spcAft>
              <a:buNone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6"/>
            </p:custDataLst>
          </p:nvPr>
        </p:nvSpPr>
        <p:spPr>
          <a:xfrm>
            <a:off x="2593022" y="2149048"/>
            <a:ext cx="7005956" cy="1344477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66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7"/>
            </p:custDataLst>
          </p:nvPr>
        </p:nvSpPr>
        <p:spPr>
          <a:xfrm>
            <a:off x="2592705" y="3553460"/>
            <a:ext cx="7005320" cy="485140"/>
          </a:xfrm>
        </p:spPr>
        <p:txBody>
          <a:bodyPr lIns="90000" tIns="0" rIns="90000" bIns="46800" anchor="t" anchorCtr="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4" hasCustomPrompt="1"/>
            <p:custDataLst>
              <p:tags r:id="rId8"/>
            </p:custDataLst>
          </p:nvPr>
        </p:nvSpPr>
        <p:spPr>
          <a:xfrm>
            <a:off x="6291496" y="4286643"/>
            <a:ext cx="2520000" cy="478640"/>
          </a:xfrm>
        </p:spPr>
        <p:txBody>
          <a:bodyPr lIns="90000" tIns="46800" rIns="90000" bIns="46800"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800"/>
            </a:lvl1pPr>
            <a:lvl2pPr marL="4572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</a:pPr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8" name="组合 7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0" name="菱形 9"/>
              <p:cNvSpPr/>
              <p:nvPr userDrawn="1">
                <p:custDataLst>
                  <p:tags r:id="rId9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11" name="组合 10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-318" y="635"/>
              <a:ext cx="12192000" cy="6857365"/>
              <a:chOff x="0" y="0"/>
              <a:chExt cx="19200" cy="10799"/>
            </a:xfrm>
          </p:grpSpPr>
          <p:sp>
            <p:nvSpPr>
              <p:cNvPr id="12" name="矩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0" y="0"/>
                <a:ext cx="19200" cy="43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矩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0" y="9720"/>
                <a:ext cx="19200" cy="107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4" name="菱形 13"/>
              <p:cNvSpPr/>
              <p:nvPr userDrawn="1">
                <p:custDataLst>
                  <p:tags r:id="rId13"/>
                </p:custDataLst>
              </p:nvPr>
            </p:nvSpPr>
            <p:spPr>
              <a:xfrm flipH="1">
                <a:off x="420" y="399"/>
                <a:ext cx="474" cy="441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grpSp>
            <p:nvGrpSpPr>
              <p:cNvPr id="15" name="组合 14"/>
              <p:cNvGrpSpPr/>
              <p:nvPr userDrawn="1">
                <p:custDataLst>
                  <p:tags r:id="rId14"/>
                </p:custDataLst>
              </p:nvPr>
            </p:nvGrpSpPr>
            <p:grpSpPr>
              <a:xfrm>
                <a:off x="16448" y="9574"/>
                <a:ext cx="2074" cy="675"/>
                <a:chOff x="0" y="3633950"/>
                <a:chExt cx="1405715" cy="457699"/>
              </a:xfrm>
            </p:grpSpPr>
            <p:sp>
              <p:nvSpPr>
                <p:cNvPr id="16" name="菱形 15"/>
                <p:cNvSpPr/>
                <p:nvPr userDrawn="1">
                  <p:custDataLst>
                    <p:tags r:id="rId15"/>
                  </p:custDataLst>
                </p:nvPr>
              </p:nvSpPr>
              <p:spPr>
                <a:xfrm>
                  <a:off x="0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7" name="菱形 16"/>
                <p:cNvSpPr/>
                <p:nvPr userDrawn="1">
                  <p:custDataLst>
                    <p:tags r:id="rId16"/>
                  </p:custDataLst>
                </p:nvPr>
              </p:nvSpPr>
              <p:spPr>
                <a:xfrm>
                  <a:off x="474008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8" name="菱形 17"/>
                <p:cNvSpPr/>
                <p:nvPr userDrawn="1">
                  <p:custDataLst>
                    <p:tags r:id="rId17"/>
                  </p:custDataLst>
                </p:nvPr>
              </p:nvSpPr>
              <p:spPr>
                <a:xfrm>
                  <a:off x="948016" y="3633950"/>
                  <a:ext cx="457699" cy="457699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sp>
          <p:nvSpPr>
            <p:cNvPr id="7" name="圆角矩形 7"/>
            <p:cNvSpPr/>
            <p:nvPr userDrawn="1">
              <p:custDataLst>
                <p:tags r:id="rId8"/>
              </p:custDataLst>
            </p:nvPr>
          </p:nvSpPr>
          <p:spPr>
            <a:xfrm>
              <a:off x="193040" y="182880"/>
              <a:ext cx="11805285" cy="6491605"/>
            </a:xfrm>
            <a:prstGeom prst="roundRect">
              <a:avLst>
                <a:gd name="adj" fmla="val 172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8" name="五边形 6"/>
            <p:cNvSpPr/>
            <p:nvPr userDrawn="1">
              <p:custDataLst>
                <p:tags r:id="rId10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4116000" y="2651764"/>
            <a:ext cx="5409566" cy="93916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800" u="none" strike="noStrike" kern="1200" cap="none" spc="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4116000" y="3646276"/>
            <a:ext cx="5409566" cy="1310880"/>
          </a:xfrm>
        </p:spPr>
        <p:txBody>
          <a:bodyPr lIns="90000" tIns="0" rIns="90000" bIns="46800">
            <a:norm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  <a:p>
            <a:pPr lvl="1"/>
            <a:r>
              <a:rPr>
                <a:sym typeface="+mn-ea"/>
              </a:rPr>
              <a:t>第二级</a:t>
            </a:r>
          </a:p>
          <a:p>
            <a:pPr lvl="2"/>
            <a:r>
              <a:rPr>
                <a:sym typeface="+mn-ea"/>
              </a:rPr>
              <a:t>第三级</a:t>
            </a:r>
          </a:p>
          <a:p>
            <a:pPr lvl="3"/>
            <a:r>
              <a:rPr>
                <a:sym typeface="+mn-ea"/>
              </a:rPr>
              <a:t>第四级</a:t>
            </a:r>
          </a:p>
          <a:p>
            <a:pPr lvl="4"/>
            <a:r>
              <a:rPr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11" name="组合 10"/>
            <p:cNvGrpSpPr/>
            <p:nvPr userDrawn="1">
              <p:custDataLst>
                <p:tags r:id="rId10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菱形 13"/>
              <p:cNvSpPr/>
              <p:nvPr userDrawn="1">
                <p:custDataLst>
                  <p:tags r:id="rId13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菱形 14"/>
              <p:cNvSpPr/>
              <p:nvPr userDrawn="1">
                <p:custDataLst>
                  <p:tags r:id="rId14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五边形 4"/>
            <p:cNvSpPr/>
            <p:nvPr userDrawn="1">
              <p:custDataLst>
                <p:tags r:id="rId11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>
            <p:custDataLst>
              <p:tags r:id="rId1"/>
            </p:custDataLst>
          </p:nvPr>
        </p:nvGrpSpPr>
        <p:grpSpPr>
          <a:xfrm>
            <a:off x="-318" y="635"/>
            <a:ext cx="12192000" cy="6857365"/>
            <a:chOff x="-318" y="635"/>
            <a:chExt cx="12192000" cy="6857365"/>
          </a:xfrm>
        </p:grpSpPr>
        <p:grpSp>
          <p:nvGrpSpPr>
            <p:cNvPr id="16" name="组合 15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8" name="组合 7"/>
              <p:cNvGrpSpPr/>
              <p:nvPr userDrawn="1">
                <p:custDataLst>
                  <p:tags r:id="rId7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9" name="矩形 8"/>
                <p:cNvSpPr/>
                <p:nvPr userDrawn="1">
                  <p:custDataLst>
                    <p:tags r:id="rId9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0" name="矩形 9"/>
                <p:cNvSpPr/>
                <p:nvPr userDrawn="1">
                  <p:custDataLst>
                    <p:tags r:id="rId10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11" name="菱形 10"/>
                <p:cNvSpPr/>
                <p:nvPr userDrawn="1">
                  <p:custDataLst>
                    <p:tags r:id="rId11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grpSp>
              <p:nvGrpSpPr>
                <p:cNvPr id="12" name="组合 11"/>
                <p:cNvGrpSpPr/>
                <p:nvPr userDrawn="1">
                  <p:custDataLst>
                    <p:tags r:id="rId12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13" name="菱形 12"/>
                  <p:cNvSpPr/>
                  <p:nvPr userDrawn="1">
                    <p:custDataLst>
                      <p:tags r:id="rId13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4" name="菱形 13"/>
                  <p:cNvSpPr/>
                  <p:nvPr userDrawn="1">
                    <p:custDataLst>
                      <p:tags r:id="rId14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15" name="菱形 14"/>
                  <p:cNvSpPr/>
                  <p:nvPr userDrawn="1">
                    <p:custDataLst>
                      <p:tags r:id="rId15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</p:grpSp>
          <p:sp>
            <p:nvSpPr>
              <p:cNvPr id="6" name="圆角矩形 7"/>
              <p:cNvSpPr/>
              <p:nvPr userDrawn="1">
                <p:custDataLst>
                  <p:tags r:id="rId8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7" name="五边形 6"/>
            <p:cNvSpPr/>
            <p:nvPr userDrawn="1">
              <p:custDataLst>
                <p:tags r:id="rId6"/>
              </p:custDataLst>
            </p:nvPr>
          </p:nvSpPr>
          <p:spPr>
            <a:xfrm rot="16200000" flipV="1">
              <a:off x="5792470" y="566864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1"/>
            </p:custDataLst>
          </p:nvPr>
        </p:nvGrpSpPr>
        <p:grpSpPr>
          <a:xfrm>
            <a:off x="294286" y="-27771"/>
            <a:ext cx="11755418" cy="6611091"/>
            <a:chOff x="294286" y="-27771"/>
            <a:chExt cx="11755418" cy="6611091"/>
          </a:xfrm>
        </p:grpSpPr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598965" y="6433146"/>
              <a:ext cx="450739" cy="150174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346791" y="-8027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1"/>
            </p:custDataLst>
          </p:nvPr>
        </p:nvGrpSpPr>
        <p:grpSpPr>
          <a:xfrm>
            <a:off x="257176" y="284361"/>
            <a:ext cx="11842224" cy="6446131"/>
            <a:chOff x="257176" y="284361"/>
            <a:chExt cx="11842224" cy="6446131"/>
          </a:xfrm>
        </p:grpSpPr>
        <p:sp>
          <p:nvSpPr>
            <p:cNvPr id="8" name="矩形 7"/>
            <p:cNvSpPr/>
            <p:nvPr userDrawn="1">
              <p:custDataLst>
                <p:tags r:id="rId7"/>
              </p:custDataLst>
            </p:nvPr>
          </p:nvSpPr>
          <p:spPr>
            <a:xfrm>
              <a:off x="257176" y="285907"/>
              <a:ext cx="11677650" cy="6295867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endParaRPr lang="en-US" altLang="zh-CN" dirty="0">
                <a:sym typeface="+mn-ea"/>
              </a:endParaRPr>
            </a:p>
          </p:txBody>
        </p:sp>
        <p:grpSp>
          <p:nvGrpSpPr>
            <p:cNvPr id="9" name="组合 8"/>
            <p:cNvGrpSpPr/>
            <p:nvPr userDrawn="1">
              <p:custDataLst>
                <p:tags r:id="rId8"/>
              </p:custDataLst>
            </p:nvPr>
          </p:nvGrpSpPr>
          <p:grpSpPr>
            <a:xfrm>
              <a:off x="11148545" y="6413693"/>
              <a:ext cx="950855" cy="316799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2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9"/>
              </p:custDataLst>
            </p:nvPr>
          </p:nvSpPr>
          <p:spPr>
            <a:xfrm rot="5400000">
              <a:off x="660603" y="23185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1"/>
            </p:custDataLst>
          </p:nvPr>
        </p:nvGrpSpPr>
        <p:grpSpPr>
          <a:xfrm>
            <a:off x="257176" y="284361"/>
            <a:ext cx="11842224" cy="6446131"/>
            <a:chOff x="257176" y="284361"/>
            <a:chExt cx="11842224" cy="6446131"/>
          </a:xfrm>
        </p:grpSpPr>
        <p:sp>
          <p:nvSpPr>
            <p:cNvPr id="8" name="矩形 7"/>
            <p:cNvSpPr/>
            <p:nvPr userDrawn="1">
              <p:custDataLst>
                <p:tags r:id="rId6"/>
              </p:custDataLst>
            </p:nvPr>
          </p:nvSpPr>
          <p:spPr>
            <a:xfrm>
              <a:off x="257176" y="285907"/>
              <a:ext cx="11677650" cy="6295867"/>
            </a:xfrm>
            <a:prstGeom prst="rect">
              <a:avLst/>
            </a:prstGeom>
            <a:solidFill>
              <a:schemeClr val="bg2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endParaRPr lang="en-US" altLang="zh-CN" dirty="0">
                <a:sym typeface="+mn-ea"/>
              </a:endParaRPr>
            </a:p>
          </p:txBody>
        </p:sp>
        <p:grpSp>
          <p:nvGrpSpPr>
            <p:cNvPr id="9" name="组合 8"/>
            <p:cNvGrpSpPr/>
            <p:nvPr userDrawn="1">
              <p:custDataLst>
                <p:tags r:id="rId7"/>
              </p:custDataLst>
            </p:nvPr>
          </p:nvGrpSpPr>
          <p:grpSpPr>
            <a:xfrm>
              <a:off x="11148545" y="6413693"/>
              <a:ext cx="950855" cy="316799"/>
              <a:chOff x="0" y="3623101"/>
              <a:chExt cx="1405715" cy="468548"/>
            </a:xfrm>
          </p:grpSpPr>
          <p:sp>
            <p:nvSpPr>
              <p:cNvPr id="11" name="菱形 10"/>
              <p:cNvSpPr/>
              <p:nvPr userDrawn="1">
                <p:custDataLst>
                  <p:tags r:id="rId9"/>
                </p:custDataLst>
              </p:nvPr>
            </p:nvSpPr>
            <p:spPr>
              <a:xfrm>
                <a:off x="0" y="3633950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菱形 11"/>
              <p:cNvSpPr/>
              <p:nvPr userDrawn="1">
                <p:custDataLst>
                  <p:tags r:id="rId10"/>
                </p:custDataLst>
              </p:nvPr>
            </p:nvSpPr>
            <p:spPr>
              <a:xfrm>
                <a:off x="474008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菱形 12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948016" y="3623101"/>
                <a:ext cx="457699" cy="457699"/>
              </a:xfrm>
              <a:prstGeom prst="diamond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660603" y="231856"/>
              <a:ext cx="438277" cy="543287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>
            <p:custDataLst>
              <p:tags r:id="rId1"/>
            </p:custDataLst>
          </p:nvPr>
        </p:nvGrpSpPr>
        <p:grpSpPr>
          <a:xfrm>
            <a:off x="-318" y="-953"/>
            <a:ext cx="12192000" cy="6858953"/>
            <a:chOff x="-318" y="-953"/>
            <a:chExt cx="12192000" cy="6858953"/>
          </a:xfrm>
        </p:grpSpPr>
        <p:grpSp>
          <p:nvGrpSpPr>
            <p:cNvPr id="22" name="组合 21"/>
            <p:cNvGrpSpPr/>
            <p:nvPr userDrawn="1"/>
          </p:nvGrpSpPr>
          <p:grpSpPr>
            <a:xfrm>
              <a:off x="-318" y="635"/>
              <a:ext cx="12192000" cy="6857365"/>
              <a:chOff x="-318" y="635"/>
              <a:chExt cx="12192000" cy="6857365"/>
            </a:xfrm>
          </p:grpSpPr>
          <p:grpSp>
            <p:nvGrpSpPr>
              <p:cNvPr id="25" name="组合 24"/>
              <p:cNvGrpSpPr/>
              <p:nvPr userDrawn="1">
                <p:custDataLst>
                  <p:tags r:id="rId10"/>
                </p:custDataLst>
              </p:nvPr>
            </p:nvGrpSpPr>
            <p:grpSpPr>
              <a:xfrm>
                <a:off x="-318" y="635"/>
                <a:ext cx="12192000" cy="6857365"/>
                <a:chOff x="0" y="0"/>
                <a:chExt cx="19200" cy="10799"/>
              </a:xfrm>
            </p:grpSpPr>
            <p:sp>
              <p:nvSpPr>
                <p:cNvPr id="27" name="矩形 26"/>
                <p:cNvSpPr/>
                <p:nvPr userDrawn="1">
                  <p:custDataLst>
                    <p:tags r:id="rId12"/>
                  </p:custDataLst>
                </p:nvPr>
              </p:nvSpPr>
              <p:spPr>
                <a:xfrm>
                  <a:off x="0" y="0"/>
                  <a:ext cx="19200" cy="430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8" name="矩形 27"/>
                <p:cNvSpPr/>
                <p:nvPr userDrawn="1">
                  <p:custDataLst>
                    <p:tags r:id="rId13"/>
                  </p:custDataLst>
                </p:nvPr>
              </p:nvSpPr>
              <p:spPr>
                <a:xfrm>
                  <a:off x="0" y="9720"/>
                  <a:ext cx="19200" cy="1079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sp>
              <p:nvSpPr>
                <p:cNvPr id="29" name="菱形 28"/>
                <p:cNvSpPr/>
                <p:nvPr userDrawn="1">
                  <p:custDataLst>
                    <p:tags r:id="rId14"/>
                  </p:custDataLst>
                </p:nvPr>
              </p:nvSpPr>
              <p:spPr>
                <a:xfrm flipH="1">
                  <a:off x="420" y="399"/>
                  <a:ext cx="474" cy="441"/>
                </a:xfrm>
                <a:prstGeom prst="diamond">
                  <a:avLst/>
                </a:prstGeom>
                <a:noFill/>
                <a:ln w="25400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  <p:grpSp>
              <p:nvGrpSpPr>
                <p:cNvPr id="30" name="组合 29"/>
                <p:cNvGrpSpPr/>
                <p:nvPr userDrawn="1">
                  <p:custDataLst>
                    <p:tags r:id="rId15"/>
                  </p:custDataLst>
                </p:nvPr>
              </p:nvGrpSpPr>
              <p:grpSpPr>
                <a:xfrm>
                  <a:off x="16448" y="9574"/>
                  <a:ext cx="2074" cy="675"/>
                  <a:chOff x="0" y="3633950"/>
                  <a:chExt cx="1405715" cy="457699"/>
                </a:xfrm>
              </p:grpSpPr>
              <p:sp>
                <p:nvSpPr>
                  <p:cNvPr id="31" name="菱形 30"/>
                  <p:cNvSpPr/>
                  <p:nvPr userDrawn="1">
                    <p:custDataLst>
                      <p:tags r:id="rId16"/>
                    </p:custDataLst>
                  </p:nvPr>
                </p:nvSpPr>
                <p:spPr>
                  <a:xfrm>
                    <a:off x="0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32" name="菱形 31"/>
                  <p:cNvSpPr/>
                  <p:nvPr userDrawn="1">
                    <p:custDataLst>
                      <p:tags r:id="rId17"/>
                    </p:custDataLst>
                  </p:nvPr>
                </p:nvSpPr>
                <p:spPr>
                  <a:xfrm>
                    <a:off x="474008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  <p:sp>
                <p:nvSpPr>
                  <p:cNvPr id="33" name="菱形 32"/>
                  <p:cNvSpPr/>
                  <p:nvPr userDrawn="1">
                    <p:custDataLst>
                      <p:tags r:id="rId18"/>
                    </p:custDataLst>
                  </p:nvPr>
                </p:nvSpPr>
                <p:spPr>
                  <a:xfrm>
                    <a:off x="948016" y="3633950"/>
                    <a:ext cx="457699" cy="457699"/>
                  </a:xfrm>
                  <a:prstGeom prst="diamond">
                    <a:avLst/>
                  </a:prstGeom>
                  <a:noFill/>
                  <a:ln w="25400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schemeClr val="lt1"/>
                      </a:solidFill>
                    </a:endParaRPr>
                  </a:p>
                </p:txBody>
              </p:sp>
            </p:grpSp>
          </p:grpSp>
          <p:sp>
            <p:nvSpPr>
              <p:cNvPr id="26" name="圆角矩形 7"/>
              <p:cNvSpPr/>
              <p:nvPr userDrawn="1">
                <p:custDataLst>
                  <p:tags r:id="rId11"/>
                </p:custDataLst>
              </p:nvPr>
            </p:nvSpPr>
            <p:spPr>
              <a:xfrm>
                <a:off x="193040" y="182880"/>
                <a:ext cx="11805285" cy="6491605"/>
              </a:xfrm>
              <a:prstGeom prst="roundRect">
                <a:avLst>
                  <a:gd name="adj" fmla="val 172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3" name="五边形 4"/>
            <p:cNvSpPr/>
            <p:nvPr userDrawn="1">
              <p:custDataLst>
                <p:tags r:id="rId8"/>
              </p:custDataLst>
            </p:nvPr>
          </p:nvSpPr>
          <p:spPr>
            <a:xfrm rot="5400000">
              <a:off x="5432425" y="-160020"/>
              <a:ext cx="1327785" cy="1645920"/>
            </a:xfrm>
            <a:prstGeom prst="homePlate">
              <a:avLst>
                <a:gd name="adj" fmla="val 35759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24" name="五边形 6"/>
            <p:cNvSpPr/>
            <p:nvPr userDrawn="1">
              <p:custDataLst>
                <p:tags r:id="rId9"/>
              </p:custDataLst>
            </p:nvPr>
          </p:nvSpPr>
          <p:spPr>
            <a:xfrm rot="16200000" flipV="1">
              <a:off x="5792470" y="5658485"/>
              <a:ext cx="607060" cy="1645920"/>
            </a:xfrm>
            <a:prstGeom prst="homePlate">
              <a:avLst>
                <a:gd name="adj" fmla="val 80230"/>
              </a:avLst>
            </a:prstGeom>
            <a:solidFill>
              <a:schemeClr val="accent1"/>
            </a:solidFill>
            <a:ln>
              <a:noFill/>
            </a:ln>
            <a:effectLst>
              <a:outerShdw blurRad="63500" sx="102000" sy="102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2593023" y="2000251"/>
            <a:ext cx="7005955" cy="1491328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8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 hasCustomPrompt="1"/>
            <p:custDataLst>
              <p:tags r:id="rId6"/>
            </p:custDataLst>
          </p:nvPr>
        </p:nvSpPr>
        <p:spPr>
          <a:xfrm>
            <a:off x="4979820" y="4079895"/>
            <a:ext cx="2232360" cy="481249"/>
          </a:xfrm>
        </p:spPr>
        <p:txBody>
          <a:bodyPr lIns="90000" tIns="0" rIns="90000" bIns="46800" anchor="ctr" anchorCtr="0">
            <a:normAutofit/>
          </a:bodyPr>
          <a:lstStyle>
            <a:lvl1pPr marL="0" indent="0" algn="ctr">
              <a:buNone/>
              <a:defRPr sz="2000" baseline="0"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编辑文本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  <p:custDataLst>
              <p:tags r:id="rId7"/>
            </p:custDataLst>
          </p:nvPr>
        </p:nvSpPr>
        <p:spPr>
          <a:xfrm>
            <a:off x="2593022" y="3539541"/>
            <a:ext cx="7005955" cy="481249"/>
          </a:xfrm>
        </p:spPr>
        <p:txBody>
          <a:bodyPr lIns="90000" tIns="0" rIns="90000" bIns="46800" anchor="t" anchorCtr="0">
            <a:normAutofit/>
          </a:bodyPr>
          <a:lstStyle>
            <a:lvl1pPr marL="0" indent="0" algn="ctr">
              <a:buNone/>
              <a:defRPr sz="2400" baseline="0">
                <a:latin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 userDrawn="1">
            <p:custDataLst>
              <p:tags r:id="rId1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19" name="菱形 18"/>
            <p:cNvSpPr/>
            <p:nvPr userDrawn="1">
              <p:custDataLst>
                <p:tags r:id="rId7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0" name="菱形 19"/>
            <p:cNvSpPr/>
            <p:nvPr userDrawn="1">
              <p:custDataLst>
                <p:tags r:id="rId8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1" name="菱形 20"/>
            <p:cNvSpPr/>
            <p:nvPr userDrawn="1">
              <p:custDataLst>
                <p:tags r:id="rId9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6" name="五边形 4"/>
          <p:cNvSpPr/>
          <p:nvPr userDrawn="1">
            <p:custDataLst>
              <p:tags r:id="rId2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>
            <p:custDataLst>
              <p:tags r:id="rId1"/>
            </p:custDataLst>
          </p:nvPr>
        </p:nvSpPr>
        <p:spPr>
          <a:xfrm>
            <a:off x="257175" y="285750"/>
            <a:ext cx="11677650" cy="6296025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endParaRPr lang="en-US" altLang="zh-CN" dirty="0">
              <a:solidFill>
                <a:schemeClr val="lt1"/>
              </a:solidFill>
              <a:sym typeface="+mn-ea"/>
            </a:endParaRPr>
          </a:p>
        </p:txBody>
      </p:sp>
      <p:grpSp>
        <p:nvGrpSpPr>
          <p:cNvPr id="25" name="组合 24"/>
          <p:cNvGrpSpPr/>
          <p:nvPr userDrawn="1">
            <p:custDataLst>
              <p:tags r:id="rId2"/>
            </p:custDataLst>
          </p:nvPr>
        </p:nvGrpSpPr>
        <p:grpSpPr>
          <a:xfrm>
            <a:off x="11148695" y="6413500"/>
            <a:ext cx="950595" cy="316865"/>
            <a:chOff x="0" y="3623101"/>
            <a:chExt cx="1405715" cy="468548"/>
          </a:xfrm>
        </p:grpSpPr>
        <p:sp>
          <p:nvSpPr>
            <p:cNvPr id="27" name="菱形 26"/>
            <p:cNvSpPr/>
            <p:nvPr userDrawn="1">
              <p:custDataLst>
                <p:tags r:id="rId9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8" name="菱形 27"/>
            <p:cNvSpPr/>
            <p:nvPr userDrawn="1">
              <p:custDataLst>
                <p:tags r:id="rId10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9" name="菱形 28"/>
            <p:cNvSpPr/>
            <p:nvPr userDrawn="1">
              <p:custDataLst>
                <p:tags r:id="rId11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6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660400" y="231775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1281600" y="1249200"/>
            <a:ext cx="9626400" cy="7236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5"/>
            </p:custDataLst>
          </p:nvPr>
        </p:nvSpPr>
        <p:spPr>
          <a:xfrm>
            <a:off x="1281113" y="2163600"/>
            <a:ext cx="9626600" cy="3445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1"/>
            <a:ext cx="482346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16" name="组合 15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18" name="菱形 17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9" name="菱形 18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2" name="菱形 21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7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4"/>
            </p:custDataLst>
          </p:nvPr>
        </p:nvSpPr>
        <p:spPr>
          <a:xfrm>
            <a:off x="583200" y="629920"/>
            <a:ext cx="3960000" cy="102248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编辑标题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8"/>
            </p:custDataLst>
          </p:nvPr>
        </p:nvSpPr>
        <p:spPr>
          <a:xfrm>
            <a:off x="586800" y="1764000"/>
            <a:ext cx="3956400" cy="4093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9"/>
            </p:custDataLst>
          </p:nvPr>
        </p:nvSpPr>
        <p:spPr>
          <a:xfrm>
            <a:off x="5101200" y="769938"/>
            <a:ext cx="6480000" cy="5087937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23" name="组合 22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25" name="菱形 24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6" name="菱形 25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27" name="菱形 26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24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12000" y="689418"/>
            <a:ext cx="10976400" cy="718182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8"/>
            </p:custDataLst>
          </p:nvPr>
        </p:nvSpPr>
        <p:spPr>
          <a:xfrm>
            <a:off x="612000" y="1659600"/>
            <a:ext cx="10975975" cy="828000"/>
          </a:xfrm>
        </p:spPr>
        <p:txBody>
          <a:bodyPr lIns="90000" tIns="46800" rIns="90000" bIns="46800">
            <a:normAutofit/>
          </a:bodyPr>
          <a:lstStyle>
            <a:lvl1pPr algn="ctr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9"/>
            </p:custDataLst>
          </p:nvPr>
        </p:nvSpPr>
        <p:spPr>
          <a:xfrm>
            <a:off x="612775" y="2808000"/>
            <a:ext cx="10965600" cy="34308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1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grpSp>
        <p:nvGrpSpPr>
          <p:cNvPr id="21" name="组合 20"/>
          <p:cNvGrpSpPr/>
          <p:nvPr userDrawn="1">
            <p:custDataLst>
              <p:tags r:id="rId2"/>
            </p:custDataLst>
          </p:nvPr>
        </p:nvGrpSpPr>
        <p:grpSpPr>
          <a:xfrm>
            <a:off x="11598910" y="6433185"/>
            <a:ext cx="450850" cy="149860"/>
            <a:chOff x="0" y="3623101"/>
            <a:chExt cx="1405715" cy="468548"/>
          </a:xfrm>
        </p:grpSpPr>
        <p:sp>
          <p:nvSpPr>
            <p:cNvPr id="25" name="菱形 24"/>
            <p:cNvSpPr/>
            <p:nvPr userDrawn="1">
              <p:custDataLst>
                <p:tags r:id="rId10"/>
              </p:custDataLst>
            </p:nvPr>
          </p:nvSpPr>
          <p:spPr>
            <a:xfrm>
              <a:off x="0" y="3633950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菱形 25"/>
            <p:cNvSpPr/>
            <p:nvPr userDrawn="1">
              <p:custDataLst>
                <p:tags r:id="rId11"/>
              </p:custDataLst>
            </p:nvPr>
          </p:nvSpPr>
          <p:spPr>
            <a:xfrm>
              <a:off x="474008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菱形 26"/>
            <p:cNvSpPr/>
            <p:nvPr userDrawn="1">
              <p:custDataLst>
                <p:tags r:id="rId12"/>
              </p:custDataLst>
            </p:nvPr>
          </p:nvSpPr>
          <p:spPr>
            <a:xfrm>
              <a:off x="948016" y="3623101"/>
              <a:ext cx="457699" cy="457699"/>
            </a:xfrm>
            <a:prstGeom prst="diamond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346710" y="-80010"/>
            <a:ext cx="438150" cy="54356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4800" y="579120"/>
            <a:ext cx="10976400" cy="655680"/>
          </a:xfrm>
        </p:spPr>
        <p:txBody>
          <a:bodyPr lIns="90000" tIns="46800" rIns="90000" bIns="46800" anchor="ctr">
            <a:normAutofit/>
          </a:bodyPr>
          <a:lstStyle>
            <a:lvl1pPr algn="ctr">
              <a:defRPr sz="3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04837" y="1681200"/>
            <a:ext cx="10990800" cy="3211200"/>
          </a:xfrm>
        </p:spPr>
        <p:txBody>
          <a:bodyPr lIns="90000" tIns="46800" rIns="90000" bIns="46800">
            <a:normAutofit/>
          </a:bodyPr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9"/>
            </p:custDataLst>
          </p:nvPr>
        </p:nvSpPr>
        <p:spPr>
          <a:xfrm>
            <a:off x="594000" y="5180400"/>
            <a:ext cx="11001600" cy="1011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79600" y="237600"/>
            <a:ext cx="11037600" cy="441964"/>
          </a:xfrm>
        </p:spPr>
        <p:txBody>
          <a:bodyPr lIns="90000" tIns="46800" rIns="90000" bIns="46800">
            <a:normAutofit/>
          </a:bodyPr>
          <a:lstStyle>
            <a:lvl1pPr marL="0" indent="0">
              <a:buFont typeface="Arial" panose="020B0604020202020204" pitchFamily="34" charset="0"/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579600" y="1663200"/>
            <a:ext cx="5342400" cy="28944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7"/>
            </p:custDataLst>
          </p:nvPr>
        </p:nvSpPr>
        <p:spPr>
          <a:xfrm>
            <a:off x="6242400" y="1663200"/>
            <a:ext cx="5367600" cy="28944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9144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3716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182880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8"/>
            </p:custDataLst>
          </p:nvPr>
        </p:nvSpPr>
        <p:spPr>
          <a:xfrm>
            <a:off x="572400" y="4816800"/>
            <a:ext cx="5342400" cy="781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9"/>
            </p:custDataLst>
          </p:nvPr>
        </p:nvSpPr>
        <p:spPr>
          <a:xfrm>
            <a:off x="6253200" y="4813200"/>
            <a:ext cx="5367600" cy="7812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pSp>
        <p:nvGrpSpPr>
          <p:cNvPr id="19" name="组合 18"/>
          <p:cNvGrpSpPr/>
          <p:nvPr userDrawn="1">
            <p:custDataLst>
              <p:tags r:id="rId10"/>
            </p:custDataLst>
          </p:nvPr>
        </p:nvGrpSpPr>
        <p:grpSpPr>
          <a:xfrm flipH="1">
            <a:off x="11129043" y="317149"/>
            <a:ext cx="976314" cy="307818"/>
            <a:chOff x="7177184" y="4307561"/>
            <a:chExt cx="976314" cy="307818"/>
          </a:xfrm>
        </p:grpSpPr>
        <p:sp>
          <p:nvSpPr>
            <p:cNvPr id="6" name="等腰三角形 5"/>
            <p:cNvSpPr/>
            <p:nvPr userDrawn="1">
              <p:custDataLst>
                <p:tags r:id="rId11"/>
              </p:custDataLst>
            </p:nvPr>
          </p:nvSpPr>
          <p:spPr>
            <a:xfrm rot="5400000" flipH="1">
              <a:off x="788701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2" name="等腰三角形 5"/>
            <p:cNvSpPr/>
            <p:nvPr userDrawn="1">
              <p:custDataLst>
                <p:tags r:id="rId12"/>
              </p:custDataLst>
            </p:nvPr>
          </p:nvSpPr>
          <p:spPr>
            <a:xfrm rot="5400000" flipH="1">
              <a:off x="751143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  <p:sp>
          <p:nvSpPr>
            <p:cNvPr id="14" name="等腰三角形 5"/>
            <p:cNvSpPr/>
            <p:nvPr userDrawn="1">
              <p:custDataLst>
                <p:tags r:id="rId13"/>
              </p:custDataLst>
            </p:nvPr>
          </p:nvSpPr>
          <p:spPr>
            <a:xfrm rot="5400000" flipH="1">
              <a:off x="7135852" y="4348893"/>
              <a:ext cx="307818" cy="225154"/>
            </a:xfrm>
            <a:custGeom>
              <a:avLst/>
              <a:gdLst>
                <a:gd name="connsiteX0" fmla="*/ 0 w 482721"/>
                <a:gd name="connsiteY0" fmla="*/ 353086 h 353086"/>
                <a:gd name="connsiteX1" fmla="*/ 241361 w 482721"/>
                <a:gd name="connsiteY1" fmla="*/ 0 h 353086"/>
                <a:gd name="connsiteX2" fmla="*/ 482721 w 482721"/>
                <a:gd name="connsiteY2" fmla="*/ 353086 h 353086"/>
                <a:gd name="connsiteX3" fmla="*/ 0 w 482721"/>
                <a:gd name="connsiteY3" fmla="*/ 353086 h 353086"/>
                <a:gd name="connsiteX0-1" fmla="*/ 0 w 482721"/>
                <a:gd name="connsiteY0-2" fmla="*/ 353086 h 353086"/>
                <a:gd name="connsiteX1-3" fmla="*/ 241361 w 482721"/>
                <a:gd name="connsiteY1-4" fmla="*/ 0 h 353086"/>
                <a:gd name="connsiteX2-5" fmla="*/ 482721 w 482721"/>
                <a:gd name="connsiteY2-6" fmla="*/ 353086 h 353086"/>
                <a:gd name="connsiteX3-7" fmla="*/ 235390 w 482721"/>
                <a:gd name="connsiteY3-8" fmla="*/ 353086 h 353086"/>
                <a:gd name="connsiteX4" fmla="*/ 0 w 482721"/>
                <a:gd name="connsiteY4" fmla="*/ 353086 h 353086"/>
                <a:gd name="connsiteX0-9" fmla="*/ 0 w 482721"/>
                <a:gd name="connsiteY0-10" fmla="*/ 353086 h 353086"/>
                <a:gd name="connsiteX1-11" fmla="*/ 241361 w 482721"/>
                <a:gd name="connsiteY1-12" fmla="*/ 0 h 353086"/>
                <a:gd name="connsiteX2-13" fmla="*/ 482721 w 482721"/>
                <a:gd name="connsiteY2-14" fmla="*/ 353086 h 353086"/>
                <a:gd name="connsiteX3-15" fmla="*/ 217283 w 482721"/>
                <a:gd name="connsiteY3-16" fmla="*/ 226338 h 353086"/>
                <a:gd name="connsiteX4-17" fmla="*/ 0 w 482721"/>
                <a:gd name="connsiteY4-18" fmla="*/ 353086 h 353086"/>
                <a:gd name="connsiteX0-19" fmla="*/ 0 w 482721"/>
                <a:gd name="connsiteY0-20" fmla="*/ 353086 h 353086"/>
                <a:gd name="connsiteX1-21" fmla="*/ 241361 w 482721"/>
                <a:gd name="connsiteY1-22" fmla="*/ 0 h 353086"/>
                <a:gd name="connsiteX2-23" fmla="*/ 482721 w 482721"/>
                <a:gd name="connsiteY2-24" fmla="*/ 353086 h 353086"/>
                <a:gd name="connsiteX3-25" fmla="*/ 244443 w 482721"/>
                <a:gd name="connsiteY3-26" fmla="*/ 226338 h 353086"/>
                <a:gd name="connsiteX4-27" fmla="*/ 0 w 482721"/>
                <a:gd name="connsiteY4-28" fmla="*/ 353086 h 3530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17" y="connsiteY4-18"/>
                </a:cxn>
              </a:cxnLst>
              <a:rect l="l" t="t" r="r" b="b"/>
              <a:pathLst>
                <a:path w="482721" h="353086">
                  <a:moveTo>
                    <a:pt x="0" y="353086"/>
                  </a:moveTo>
                  <a:lnTo>
                    <a:pt x="241361" y="0"/>
                  </a:lnTo>
                  <a:lnTo>
                    <a:pt x="482721" y="353086"/>
                  </a:lnTo>
                  <a:lnTo>
                    <a:pt x="244443" y="226338"/>
                  </a:lnTo>
                  <a:lnTo>
                    <a:pt x="0" y="353086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7"/>
          <p:cNvSpPr/>
          <p:nvPr userDrawn="1">
            <p:custDataLst>
              <p:tags r:id="rId1"/>
            </p:custDataLst>
          </p:nvPr>
        </p:nvSpPr>
        <p:spPr>
          <a:xfrm>
            <a:off x="193040" y="182880"/>
            <a:ext cx="11805285" cy="6491605"/>
          </a:xfrm>
          <a:prstGeom prst="roundRect">
            <a:avLst>
              <a:gd name="adj" fmla="val 17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8638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baseline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2" name="五边形 4"/>
          <p:cNvSpPr/>
          <p:nvPr userDrawn="1">
            <p:custDataLst>
              <p:tags r:id="rId3"/>
            </p:custDataLst>
          </p:nvPr>
        </p:nvSpPr>
        <p:spPr>
          <a:xfrm rot="5400000">
            <a:off x="5432425" y="-160020"/>
            <a:ext cx="1327785" cy="1645920"/>
          </a:xfrm>
          <a:prstGeom prst="homePlate">
            <a:avLst>
              <a:gd name="adj" fmla="val 35759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3" name="五边形 6"/>
          <p:cNvSpPr/>
          <p:nvPr userDrawn="1">
            <p:custDataLst>
              <p:tags r:id="rId4"/>
            </p:custDataLst>
          </p:nvPr>
        </p:nvSpPr>
        <p:spPr>
          <a:xfrm rot="16200000" flipV="1">
            <a:off x="5792470" y="5731510"/>
            <a:ext cx="607060" cy="1645920"/>
          </a:xfrm>
          <a:prstGeom prst="homePlate">
            <a:avLst>
              <a:gd name="adj" fmla="val 80230"/>
            </a:avLst>
          </a:pr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1522800" y="1818640"/>
            <a:ext cx="9144000" cy="1907360"/>
          </a:xfrm>
        </p:spPr>
        <p:txBody>
          <a:bodyPr lIns="90000" tIns="46800" rIns="90000" bIns="46800" anchor="b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60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1522413" y="3862800"/>
            <a:ext cx="9144000" cy="16560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None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ags" Target="../tags/tag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ags" Target="../tags/tag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tags" Target="../tags/tag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ags" Target="../tags/tag4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tags" Target="../tags/tag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32.xml"/><Relationship Id="rId21" Type="http://schemas.openxmlformats.org/officeDocument/2006/relationships/tags" Target="../tags/tag23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tags" Target="../tags/tag23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tags" Target="../tags/tag229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tags" Target="../tags/tag23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tags" Target="../tags/tag232.xml"/><Relationship Id="rId10" Type="http://schemas.openxmlformats.org/officeDocument/2006/relationships/slideLayout" Target="../slideLayouts/slideLayout39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tags" Target="../tags/tag2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2023/9/23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4.png"/><Relationship Id="rId2" Type="http://schemas.openxmlformats.org/officeDocument/2006/relationships/tags" Target="../tags/tag458.xml"/><Relationship Id="rId1" Type="http://schemas.openxmlformats.org/officeDocument/2006/relationships/tags" Target="../tags/tag457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7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9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0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2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3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4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5.xml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6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35.xml"/><Relationship Id="rId1" Type="http://schemas.openxmlformats.org/officeDocument/2006/relationships/tags" Target="../tags/tag459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7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8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79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0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20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4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5.xml"/><Relationship Id="rId5" Type="http://schemas.openxmlformats.org/officeDocument/2006/relationships/image" Target="../media/image21.png"/><Relationship Id="rId4" Type="http://schemas.openxmlformats.org/officeDocument/2006/relationships/image" Target="../media/image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8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0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3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5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46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3039994" y="3164114"/>
            <a:ext cx="6110742" cy="1344477"/>
          </a:xfrm>
        </p:spPr>
        <p:txBody>
          <a:bodyPr>
            <a:normAutofit fontScale="90000"/>
          </a:bodyPr>
          <a:lstStyle/>
          <a:p>
            <a:br>
              <a:rPr lang="en-US" altLang="zh-CN" dirty="0">
                <a:solidFill>
                  <a:schemeClr val="accent1">
                    <a:lumMod val="25000"/>
                  </a:schemeClr>
                </a:solidFill>
                <a:latin typeface="造字工房明黑（非商用）常规体" charset="-122"/>
                <a:ea typeface="造字工房明黑（非商用）常规体" charset="-122"/>
                <a:cs typeface="造字工房明黑（非商用）常规体" charset="-122"/>
              </a:rPr>
            </a:br>
            <a:r>
              <a:rPr lang="en-US" altLang="zh-CN" dirty="0">
                <a:solidFill>
                  <a:schemeClr val="accent1">
                    <a:lumMod val="25000"/>
                  </a:schemeClr>
                </a:solidFill>
                <a:latin typeface="造字工房明黑（非商用）常规体" charset="-122"/>
                <a:ea typeface="造字工房明黑（非商用）常规体" charset="-122"/>
                <a:cs typeface="造字工房明黑（非商用）常规体" charset="-122"/>
              </a:rPr>
              <a:t>SP_CONTROL</a:t>
            </a:r>
            <a:br>
              <a:rPr lang="en-US" altLang="zh-CN" dirty="0">
                <a:effectLst/>
              </a:rPr>
            </a:br>
            <a:r>
              <a:rPr lang="zh-CN" altLang="en-US" dirty="0">
                <a:effectLst/>
              </a:rPr>
              <a:t>入门培训</a:t>
            </a:r>
            <a:endParaRPr lang="zh-CN" altLang="en-US" dirty="0">
              <a:solidFill>
                <a:schemeClr val="accent1">
                  <a:lumMod val="25000"/>
                </a:schemeClr>
              </a:solidFill>
              <a:latin typeface="造字工房明黑（非商用）常规体" charset="-122"/>
              <a:ea typeface="造字工房明黑（非商用）常规体" charset="-122"/>
              <a:cs typeface="造字工房明黑（非商用）常规体" charset="-122"/>
            </a:endParaRPr>
          </a:p>
        </p:txBody>
      </p:sp>
      <p:pic>
        <p:nvPicPr>
          <p:cNvPr id="3" name="图片 2" descr="抠图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7670" y="-76835"/>
            <a:ext cx="1216660" cy="1435735"/>
          </a:xfrm>
          <a:prstGeom prst="rect">
            <a:avLst/>
          </a:prstGeom>
        </p:spPr>
      </p:pic>
      <p:pic>
        <p:nvPicPr>
          <p:cNvPr id="5" name="图片 4" descr="图片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3265" y="6313805"/>
            <a:ext cx="584200" cy="496570"/>
          </a:xfrm>
          <a:prstGeom prst="rect">
            <a:avLst/>
          </a:prstGeom>
        </p:spPr>
      </p:pic>
      <p:pic>
        <p:nvPicPr>
          <p:cNvPr id="8" name="图片 7" descr="队旗元素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9400" y="5175250"/>
            <a:ext cx="1397635" cy="1397635"/>
          </a:xfrm>
          <a:prstGeom prst="rect">
            <a:avLst/>
          </a:prstGeom>
        </p:spPr>
      </p:pic>
      <p:pic>
        <p:nvPicPr>
          <p:cNvPr id="12" name="图片 11" descr="校旗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59775" y="5641975"/>
            <a:ext cx="2079625" cy="810895"/>
          </a:xfrm>
          <a:prstGeom prst="rect">
            <a:avLst/>
          </a:prstGeom>
        </p:spPr>
      </p:pic>
      <p:pic>
        <p:nvPicPr>
          <p:cNvPr id="17" name="图片 16" descr="校旗3"/>
          <p:cNvPicPr>
            <a:picLocks noChangeAspect="1"/>
          </p:cNvPicPr>
          <p:nvPr/>
        </p:nvPicPr>
        <p:blipFill>
          <a:blip r:embed="rId8"/>
          <a:srcRect t="70971"/>
          <a:stretch>
            <a:fillRect/>
          </a:stretch>
        </p:blipFill>
        <p:spPr>
          <a:xfrm>
            <a:off x="1678305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9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19" name="图片 18" descr="正赛-05"/>
          <p:cNvPicPr>
            <a:picLocks noChangeAspect="1"/>
          </p:cNvPicPr>
          <p:nvPr/>
        </p:nvPicPr>
        <p:blipFill rotWithShape="1">
          <a:blip r:embed="rId9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20" name="图片 19" descr="正赛-05"/>
          <p:cNvPicPr>
            <a:picLocks noChangeAspect="1"/>
          </p:cNvPicPr>
          <p:nvPr/>
        </p:nvPicPr>
        <p:blipFill rotWithShape="1">
          <a:blip r:embed="rId9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21" name="图片 20" descr="正赛-05"/>
          <p:cNvPicPr>
            <a:picLocks noChangeAspect="1"/>
          </p:cNvPicPr>
          <p:nvPr/>
        </p:nvPicPr>
        <p:blipFill rotWithShape="1">
          <a:blip r:embed="rId9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8931B35-B27D-44D6-87FE-F6FE02CCD7F4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A316EB-398D-42E6-90C6-26F33B0F2404}"/>
              </a:ext>
            </a:extLst>
          </p:cNvPr>
          <p:cNvSpPr txBox="1"/>
          <p:nvPr/>
        </p:nvSpPr>
        <p:spPr>
          <a:xfrm>
            <a:off x="5127074" y="5892464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键值对</a:t>
            </a:r>
            <a:r>
              <a:rPr lang="en-US" altLang="zh-CN" dirty="0"/>
              <a:t>-</a:t>
            </a:r>
            <a:r>
              <a:rPr lang="zh-CN" altLang="en-US" dirty="0"/>
              <a:t>值为键值对组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3B0118-8310-4A85-82BF-0E45658A8AA7}"/>
              </a:ext>
            </a:extLst>
          </p:cNvPr>
          <p:cNvSpPr/>
          <p:nvPr/>
        </p:nvSpPr>
        <p:spPr>
          <a:xfrm>
            <a:off x="2931518" y="1303948"/>
            <a:ext cx="6327694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rm_3508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t_pos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act_vel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act_effort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effort_act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155C403-656B-416B-8D7A-BDEC61E49D28}"/>
              </a:ext>
            </a:extLst>
          </p:cNvPr>
          <p:cNvSpPr/>
          <p:nvPr/>
        </p:nvSpPr>
        <p:spPr>
          <a:xfrm>
            <a:off x="4426203" y="4937034"/>
            <a:ext cx="38782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Key : Value</a:t>
            </a:r>
            <a:endParaRPr lang="zh-CN" altLang="en-U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1199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8931B35-B27D-44D6-87FE-F6FE02CCD7F4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实验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458FC7E-78F3-455D-B891-0A1C82423AAD}"/>
              </a:ext>
            </a:extLst>
          </p:cNvPr>
          <p:cNvSpPr txBox="1"/>
          <p:nvPr/>
        </p:nvSpPr>
        <p:spPr>
          <a:xfrm>
            <a:off x="2085975" y="845661"/>
            <a:ext cx="44508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effectLst/>
              </a:rPr>
              <a:t>在任意终端输入</a:t>
            </a:r>
            <a:endParaRPr lang="en-US" altLang="zh-CN" sz="1800" dirty="0">
              <a:effectLst/>
            </a:endParaRPr>
          </a:p>
          <a:p>
            <a:endParaRPr lang="en-US" altLang="zh-CN" sz="1800" dirty="0">
              <a:effectLst/>
            </a:endParaRPr>
          </a:p>
          <a:p>
            <a:r>
              <a:rPr lang="en-US" altLang="zh-CN" sz="1800" dirty="0" err="1">
                <a:effectLst/>
              </a:rPr>
              <a:t>roslaunch</a:t>
            </a:r>
            <a:r>
              <a:rPr lang="en-US" altLang="zh-CN" sz="1800" dirty="0">
                <a:effectLst/>
              </a:rPr>
              <a:t> lesson3 </a:t>
            </a:r>
            <a:r>
              <a:rPr lang="en-US" altLang="zh-CN" sz="1800" dirty="0" err="1">
                <a:effectLst/>
              </a:rPr>
              <a:t>load_coefficient.launch</a:t>
            </a:r>
            <a:endParaRPr lang="en-US" altLang="zh-CN" sz="1800" dirty="0">
              <a:effectLst/>
            </a:endParaRPr>
          </a:p>
          <a:p>
            <a:r>
              <a:rPr lang="en-US" altLang="zh-CN" dirty="0" err="1"/>
              <a:t>rosrun</a:t>
            </a:r>
            <a:r>
              <a:rPr lang="en-US" altLang="zh-CN" dirty="0"/>
              <a:t> lesson3 </a:t>
            </a:r>
            <a:r>
              <a:rPr lang="en-US" altLang="zh-CN" dirty="0" err="1"/>
              <a:t>load_coefficient</a:t>
            </a:r>
            <a:endParaRPr lang="en-US" altLang="zh-CN" sz="1800" dirty="0">
              <a:effectLst/>
            </a:endParaRPr>
          </a:p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6D69076-EF37-43A9-834A-AEE691F6F4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6216" y="2221999"/>
            <a:ext cx="9031624" cy="50864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90CE09FB-C90C-446C-ADC5-5B3433DD8C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6216" y="3285592"/>
            <a:ext cx="9723887" cy="193410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23888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B2605E-23F5-4F44-B9F3-180D9E4F2F44}"/>
              </a:ext>
            </a:extLst>
          </p:cNvPr>
          <p:cNvSpPr/>
          <p:nvPr/>
        </p:nvSpPr>
        <p:spPr>
          <a:xfrm>
            <a:off x="3210083" y="2802255"/>
            <a:ext cx="54168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/>
              <a:t>2</a:t>
            </a:r>
            <a:r>
              <a:rPr lang="zh-CN" altLang="en-US" sz="5400" b="1" dirty="0">
                <a:effectLst/>
              </a:rPr>
              <a:t>、电机数据储存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89424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电机数据储存</a:t>
            </a:r>
            <a:endParaRPr lang="zh-CN" altLang="en-US" sz="3200" dirty="0">
              <a:latin typeface="造字工房明黑（非商用）常规体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342FA72-B8AB-4FE1-ABD8-76308F98B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4209" y="2047825"/>
            <a:ext cx="4993869" cy="244797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0AA65B3-B049-44BC-9DF7-81294F07311A}"/>
              </a:ext>
            </a:extLst>
          </p:cNvPr>
          <p:cNvSpPr txBox="1"/>
          <p:nvPr/>
        </p:nvSpPr>
        <p:spPr>
          <a:xfrm>
            <a:off x="4788566" y="4829175"/>
            <a:ext cx="2403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ActDataSimple</a:t>
            </a:r>
            <a:r>
              <a:rPr lang="zh-CN" altLang="en-US" dirty="0"/>
              <a:t>结构体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0965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电机数据储存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FAEF221-31E0-4A5B-8F47-7293CB123D0B}"/>
              </a:ext>
            </a:extLst>
          </p:cNvPr>
          <p:cNvSpPr/>
          <p:nvPr/>
        </p:nvSpPr>
        <p:spPr>
          <a:xfrm>
            <a:off x="1906271" y="1247774"/>
            <a:ext cx="2000250" cy="1457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</a:rPr>
              <a:t>canbus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3F5E1C6-FD13-47FB-8253-2BAEFF99B8DC}"/>
              </a:ext>
            </a:extLst>
          </p:cNvPr>
          <p:cNvSpPr/>
          <p:nvPr/>
        </p:nvSpPr>
        <p:spPr>
          <a:xfrm>
            <a:off x="9258618" y="1247775"/>
            <a:ext cx="2000250" cy="1457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</a:rPr>
              <a:t>main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072EDF1-74CB-4789-850B-DF7D6E7B12D0}"/>
              </a:ext>
            </a:extLst>
          </p:cNvPr>
          <p:cNvCxnSpPr>
            <a:stCxn id="11" idx="1"/>
            <a:endCxn id="6" idx="3"/>
          </p:cNvCxnSpPr>
          <p:nvPr/>
        </p:nvCxnSpPr>
        <p:spPr>
          <a:xfrm flipH="1" flipV="1">
            <a:off x="3906521" y="1976437"/>
            <a:ext cx="5352097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4283822-BDA4-4DEE-9205-23BF48ABADEC}"/>
              </a:ext>
            </a:extLst>
          </p:cNvPr>
          <p:cNvSpPr txBox="1"/>
          <p:nvPr/>
        </p:nvSpPr>
        <p:spPr>
          <a:xfrm>
            <a:off x="4028754" y="1518285"/>
            <a:ext cx="46758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id2act_data_</a:t>
            </a:r>
            <a:r>
              <a:rPr lang="en-US" altLang="zh-CN" dirty="0"/>
              <a:t>(</a:t>
            </a:r>
            <a:r>
              <a:rPr lang="en-US" altLang="zh-CN" dirty="0" err="1"/>
              <a:t>canbus</a:t>
            </a:r>
            <a:r>
              <a:rPr lang="en-US" altLang="zh-CN" dirty="0"/>
              <a:t>)</a:t>
            </a:r>
            <a:r>
              <a:rPr lang="en-US" altLang="zh-CN" dirty="0">
                <a:effectLst/>
              </a:rPr>
              <a:t>=&amp;id2act_data_(main)</a:t>
            </a:r>
          </a:p>
          <a:p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ACD215D-5AC3-40A4-9A36-3DF3A5CE76E1}"/>
              </a:ext>
            </a:extLst>
          </p:cNvPr>
          <p:cNvCxnSpPr/>
          <p:nvPr/>
        </p:nvCxnSpPr>
        <p:spPr>
          <a:xfrm flipH="1">
            <a:off x="1466216" y="2705099"/>
            <a:ext cx="781050" cy="8763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C3491FB-9C68-4F36-A59A-B99370415B9F}"/>
              </a:ext>
            </a:extLst>
          </p:cNvPr>
          <p:cNvCxnSpPr>
            <a:cxnSpLocks/>
          </p:cNvCxnSpPr>
          <p:nvPr/>
        </p:nvCxnSpPr>
        <p:spPr>
          <a:xfrm flipH="1" flipV="1">
            <a:off x="3906523" y="2705102"/>
            <a:ext cx="2094204" cy="97560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E6F1FB49-A4DD-406B-B688-28C51FBB4819}"/>
              </a:ext>
            </a:extLst>
          </p:cNvPr>
          <p:cNvSpPr/>
          <p:nvPr/>
        </p:nvSpPr>
        <p:spPr>
          <a:xfrm>
            <a:off x="665798" y="3581400"/>
            <a:ext cx="1600835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write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CC3FC4-E8C5-451B-AD88-20264C3D5918}"/>
              </a:ext>
            </a:extLst>
          </p:cNvPr>
          <p:cNvSpPr/>
          <p:nvPr/>
        </p:nvSpPr>
        <p:spPr>
          <a:xfrm>
            <a:off x="5596573" y="3581400"/>
            <a:ext cx="1600835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read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1709BA6-13A8-4DDB-85E3-C7A72631BAB8}"/>
              </a:ext>
            </a:extLst>
          </p:cNvPr>
          <p:cNvSpPr txBox="1"/>
          <p:nvPr/>
        </p:nvSpPr>
        <p:spPr>
          <a:xfrm>
            <a:off x="665798" y="309193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/>
              </a:rPr>
              <a:t>act_data.cmd</a:t>
            </a:r>
            <a:endParaRPr lang="zh-CN" altLang="en-US" dirty="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29D5F19-C984-4F23-9875-B226E79E6BAF}"/>
              </a:ext>
            </a:extLst>
          </p:cNvPr>
          <p:cNvCxnSpPr>
            <a:stCxn id="23" idx="4"/>
          </p:cNvCxnSpPr>
          <p:nvPr/>
        </p:nvCxnSpPr>
        <p:spPr>
          <a:xfrm flipH="1">
            <a:off x="1466215" y="4724400"/>
            <a:ext cx="1" cy="9334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38A4DCFF-FC5E-4762-A969-A6CC1BCFC0DC}"/>
              </a:ext>
            </a:extLst>
          </p:cNvPr>
          <p:cNvSpPr/>
          <p:nvPr/>
        </p:nvSpPr>
        <p:spPr>
          <a:xfrm>
            <a:off x="665798" y="5657850"/>
            <a:ext cx="7411402" cy="7810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actuator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F0F386D4-FA03-48C3-8CC6-240E321CB1E8}"/>
              </a:ext>
            </a:extLst>
          </p:cNvPr>
          <p:cNvCxnSpPr>
            <a:cxnSpLocks/>
            <a:endCxn id="26" idx="3"/>
          </p:cNvCxnSpPr>
          <p:nvPr/>
        </p:nvCxnSpPr>
        <p:spPr>
          <a:xfrm flipV="1">
            <a:off x="4924425" y="4557012"/>
            <a:ext cx="906585" cy="11008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CD4ACFD3-B50A-471C-83C3-0B7D99AEA777}"/>
              </a:ext>
            </a:extLst>
          </p:cNvPr>
          <p:cNvCxnSpPr>
            <a:cxnSpLocks/>
            <a:endCxn id="26" idx="4"/>
          </p:cNvCxnSpPr>
          <p:nvPr/>
        </p:nvCxnSpPr>
        <p:spPr>
          <a:xfrm flipV="1">
            <a:off x="6396990" y="4724400"/>
            <a:ext cx="1" cy="93345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496A5B75-0968-4B14-8BC2-B406CF6B74F8}"/>
              </a:ext>
            </a:extLst>
          </p:cNvPr>
          <p:cNvCxnSpPr>
            <a:cxnSpLocks/>
            <a:endCxn id="26" idx="5"/>
          </p:cNvCxnSpPr>
          <p:nvPr/>
        </p:nvCxnSpPr>
        <p:spPr>
          <a:xfrm flipH="1" flipV="1">
            <a:off x="6962971" y="4557012"/>
            <a:ext cx="800417" cy="11008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F93BCFA4-958A-4FCB-AB8F-D6B2B14C02B0}"/>
              </a:ext>
            </a:extLst>
          </p:cNvPr>
          <p:cNvCxnSpPr>
            <a:cxnSpLocks/>
            <a:stCxn id="26" idx="2"/>
          </p:cNvCxnSpPr>
          <p:nvPr/>
        </p:nvCxnSpPr>
        <p:spPr>
          <a:xfrm flipH="1" flipV="1">
            <a:off x="3287289" y="2705100"/>
            <a:ext cx="2309284" cy="14478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DFE2F205-624A-4643-96E8-30480ACCBEFC}"/>
              </a:ext>
            </a:extLst>
          </p:cNvPr>
          <p:cNvCxnSpPr>
            <a:cxnSpLocks/>
            <a:stCxn id="26" idx="7"/>
          </p:cNvCxnSpPr>
          <p:nvPr/>
        </p:nvCxnSpPr>
        <p:spPr>
          <a:xfrm flipH="1" flipV="1">
            <a:off x="3906521" y="2326366"/>
            <a:ext cx="3056450" cy="142242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0801818C-A719-42CA-9B5C-8D8F2AEEC697}"/>
              </a:ext>
            </a:extLst>
          </p:cNvPr>
          <p:cNvSpPr txBox="1"/>
          <p:nvPr/>
        </p:nvSpPr>
        <p:spPr>
          <a:xfrm>
            <a:off x="3484655" y="3341590"/>
            <a:ext cx="1385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act_data.eff</a:t>
            </a:r>
            <a:endParaRPr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5E317F1-98C8-4196-9393-B3D360099454}"/>
              </a:ext>
            </a:extLst>
          </p:cNvPr>
          <p:cNvSpPr txBox="1"/>
          <p:nvPr/>
        </p:nvSpPr>
        <p:spPr>
          <a:xfrm>
            <a:off x="4180548" y="2358684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act_data.pos</a:t>
            </a:r>
            <a:endParaRPr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20D79B5C-9704-4DFF-98EE-C53CC6784C26}"/>
              </a:ext>
            </a:extLst>
          </p:cNvPr>
          <p:cNvSpPr txBox="1"/>
          <p:nvPr/>
        </p:nvSpPr>
        <p:spPr>
          <a:xfrm>
            <a:off x="3836690" y="2889766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act_data.vel</a:t>
            </a:r>
            <a:endParaRPr lang="zh-CN" altLang="en-US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49B2C0C-AFCF-4ECE-927E-264C547365E5}"/>
              </a:ext>
            </a:extLst>
          </p:cNvPr>
          <p:cNvSpPr txBox="1"/>
          <p:nvPr/>
        </p:nvSpPr>
        <p:spPr>
          <a:xfrm>
            <a:off x="1181455" y="4924819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effectLst/>
              </a:rPr>
              <a:t>cmd</a:t>
            </a: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2D144EF-3DBE-4133-B1B0-AA19685BA74B}"/>
              </a:ext>
            </a:extLst>
          </p:cNvPr>
          <p:cNvSpPr txBox="1"/>
          <p:nvPr/>
        </p:nvSpPr>
        <p:spPr>
          <a:xfrm>
            <a:off x="5015858" y="4980906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eff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2A50FEE7-E9C1-4D44-A61A-413D11B7094D}"/>
              </a:ext>
            </a:extLst>
          </p:cNvPr>
          <p:cNvSpPr txBox="1"/>
          <p:nvPr/>
        </p:nvSpPr>
        <p:spPr>
          <a:xfrm>
            <a:off x="6122105" y="4970383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vel</a:t>
            </a:r>
            <a:endParaRPr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1C59057B-7665-4628-B29F-25A42509CB42}"/>
              </a:ext>
            </a:extLst>
          </p:cNvPr>
          <p:cNvSpPr txBox="1"/>
          <p:nvPr/>
        </p:nvSpPr>
        <p:spPr>
          <a:xfrm>
            <a:off x="7116043" y="4944785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pos</a:t>
            </a:r>
            <a:endParaRPr lang="zh-CN" altLang="en-US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6AD8A58-772E-4E43-A112-815D2FD9D4BF}"/>
              </a:ext>
            </a:extLst>
          </p:cNvPr>
          <p:cNvSpPr txBox="1"/>
          <p:nvPr/>
        </p:nvSpPr>
        <p:spPr>
          <a:xfrm>
            <a:off x="863708" y="2145502"/>
            <a:ext cx="382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/>
              </a:rPr>
              <a:t>for (auto &amp;</a:t>
            </a:r>
            <a:r>
              <a:rPr lang="en-US" altLang="zh-CN" dirty="0" err="1">
                <a:effectLst/>
              </a:rPr>
              <a:t>act_data</a:t>
            </a:r>
            <a:r>
              <a:rPr lang="en-US" altLang="zh-CN" dirty="0">
                <a:effectLst/>
              </a:rPr>
              <a:t> : *id2act_data_)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0183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实验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CD2FF58-4570-4A19-B3FD-5DCF131880C4}"/>
              </a:ext>
            </a:extLst>
          </p:cNvPr>
          <p:cNvSpPr txBox="1"/>
          <p:nvPr/>
        </p:nvSpPr>
        <p:spPr>
          <a:xfrm>
            <a:off x="3005138" y="914945"/>
            <a:ext cx="61817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effectLst/>
              </a:rPr>
              <a:t>在任意终端输入</a:t>
            </a:r>
            <a:endParaRPr lang="en-US" altLang="zh-CN" sz="1800" dirty="0">
              <a:effectLst/>
            </a:endParaRPr>
          </a:p>
          <a:p>
            <a:endParaRPr lang="en-US" altLang="zh-CN" sz="1800" dirty="0">
              <a:effectLst/>
            </a:endParaRPr>
          </a:p>
          <a:p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ip</a:t>
            </a:r>
            <a:r>
              <a:rPr lang="en-US" altLang="zh-CN" dirty="0"/>
              <a:t> link set can0 up type can bitrate 1000000</a:t>
            </a:r>
            <a:endParaRPr lang="en-US" altLang="zh-CN" sz="1800" dirty="0">
              <a:effectLst/>
            </a:endParaRPr>
          </a:p>
          <a:p>
            <a:r>
              <a:rPr lang="en-US" altLang="zh-CN" dirty="0" err="1"/>
              <a:t>rosrun</a:t>
            </a:r>
            <a:r>
              <a:rPr lang="en-US" altLang="zh-CN" dirty="0"/>
              <a:t> lesson3 </a:t>
            </a:r>
            <a:r>
              <a:rPr lang="en-US" altLang="zh-CN" dirty="0" err="1"/>
              <a:t>can_bus_act_data</a:t>
            </a:r>
            <a:endParaRPr lang="en-US" altLang="zh-CN" sz="1800" dirty="0">
              <a:effectLst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262A6EB-4800-4EF1-AF2D-86FA2DB2D9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3869" y="2247993"/>
            <a:ext cx="5870775" cy="400061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51206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B2605E-23F5-4F44-B9F3-180D9E4F2F44}"/>
              </a:ext>
            </a:extLst>
          </p:cNvPr>
          <p:cNvSpPr/>
          <p:nvPr/>
        </p:nvSpPr>
        <p:spPr>
          <a:xfrm>
            <a:off x="3041317" y="2802255"/>
            <a:ext cx="472437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/>
              <a:t>3</a:t>
            </a:r>
            <a:r>
              <a:rPr lang="zh-CN" altLang="en-US" sz="5400" b="1" dirty="0">
                <a:effectLst/>
              </a:rPr>
              <a:t>、抽象硬件层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9159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9DB5607-E42B-48D9-A69E-BF657D390731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effectLst/>
              </a:rPr>
              <a:t>抽象硬件层</a:t>
            </a:r>
            <a:endParaRPr lang="zh-CN" altLang="en-US" sz="3200" dirty="0">
              <a:latin typeface="造字工房明黑（非商用）常规体"/>
            </a:endParaRP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A7D1A7CE-3C80-4AC9-BEAA-5497E8216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391" y="1697585"/>
            <a:ext cx="8520129" cy="368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D06F4D95-DBFA-4A53-82A9-E5F94B9EB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885" y="1697584"/>
            <a:ext cx="969895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0D1B83E-3614-47E8-BD0F-32D91BDB1B55}"/>
              </a:ext>
            </a:extLst>
          </p:cNvPr>
          <p:cNvSpPr txBox="1"/>
          <p:nvPr/>
        </p:nvSpPr>
        <p:spPr>
          <a:xfrm>
            <a:off x="5205413" y="5481042"/>
            <a:ext cx="61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effectLst/>
              </a:rPr>
              <a:t>Jji</a:t>
            </a:r>
            <a:r>
              <a:rPr lang="zh-CN" altLang="en-US" dirty="0"/>
              <a:t>公司工作流程</a:t>
            </a:r>
            <a:endParaRPr lang="zh-CN" altLang="en-US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0763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9DB5607-E42B-48D9-A69E-BF657D390731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effectLst/>
              </a:rPr>
              <a:t>抽象硬件层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06F4D95-DBFA-4A53-82A9-E5F94B9EB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885" y="1697584"/>
            <a:ext cx="9698952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2053" name="Picture 5">
            <a:extLst>
              <a:ext uri="{FF2B5EF4-FFF2-40B4-BE49-F238E27FC236}">
                <a16:creationId xmlns:a16="http://schemas.microsoft.com/office/drawing/2014/main" id="{2CB19D7C-2119-4492-BE06-CF08D5DF8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385" y="1697586"/>
            <a:ext cx="8542136" cy="3788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72FCC3B-A216-4FFE-9FFA-37142C9C58E1}"/>
              </a:ext>
            </a:extLst>
          </p:cNvPr>
          <p:cNvSpPr txBox="1"/>
          <p:nvPr/>
        </p:nvSpPr>
        <p:spPr>
          <a:xfrm>
            <a:off x="4587927" y="5747286"/>
            <a:ext cx="4949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effectLst/>
              </a:rPr>
              <a:t>抽象硬件层示例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6014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4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抽象硬件层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3598FEB-5873-400F-91D3-97B0BB08B98A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614546" y="1516016"/>
            <a:ext cx="839545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00A03F7-5888-41B7-8F3F-32D3E302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5677" y="3383280"/>
            <a:ext cx="108030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ECECBA9-17DB-4FE2-8753-09463D4CA17B}"/>
              </a:ext>
            </a:extLst>
          </p:cNvPr>
          <p:cNvSpPr txBox="1"/>
          <p:nvPr/>
        </p:nvSpPr>
        <p:spPr>
          <a:xfrm>
            <a:off x="4697778" y="6317121"/>
            <a:ext cx="4949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err="1">
                <a:effectLst/>
              </a:rPr>
              <a:t>SP_Control</a:t>
            </a:r>
            <a:r>
              <a:rPr lang="zh-CN" altLang="en-US" sz="2000" dirty="0">
                <a:effectLst/>
              </a:rPr>
              <a:t>抽象框架图</a:t>
            </a:r>
          </a:p>
          <a:p>
            <a:endParaRPr lang="zh-CN" altLang="en-US" dirty="0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11068C80-1BE3-4973-BAEA-86E006498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949" y="678259"/>
            <a:ext cx="8137054" cy="5638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14253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40000">
              <a:schemeClr val="tx1"/>
            </a:gs>
            <a:gs pos="100000">
              <a:schemeClr val="tx1"/>
            </a:gs>
            <a:gs pos="90000">
              <a:schemeClr val="bg1"/>
            </a:gs>
            <a:gs pos="40000">
              <a:schemeClr val="bg1"/>
            </a:gs>
            <a:gs pos="90000">
              <a:schemeClr val="tx1"/>
            </a:gs>
            <a:gs pos="99000">
              <a:schemeClr val="tx1"/>
            </a:gs>
            <a:gs pos="76000">
              <a:schemeClr val="bg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62EE035-3172-456A-8ACE-D5756D506966}"/>
              </a:ext>
            </a:extLst>
          </p:cNvPr>
          <p:cNvSpPr/>
          <p:nvPr/>
        </p:nvSpPr>
        <p:spPr>
          <a:xfrm>
            <a:off x="4200039" y="1332964"/>
            <a:ext cx="3663182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atin typeface="黑体" panose="02010609060101010101" pitchFamily="49" charset="-122"/>
                <a:ea typeface="黑体" panose="02010609060101010101" pitchFamily="49" charset="-122"/>
              </a:rPr>
              <a:t>第三节</a:t>
            </a:r>
            <a:endParaRPr lang="en-US" altLang="zh-CN" sz="5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endParaRPr lang="en-US" altLang="zh-CN" sz="5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/>
            <a:r>
              <a:rPr lang="zh-CN" altLang="en-US" sz="5400" b="1" dirty="0"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抽象硬件层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B2605E-23F5-4F44-B9F3-180D9E4F2F44}"/>
              </a:ext>
            </a:extLst>
          </p:cNvPr>
          <p:cNvSpPr/>
          <p:nvPr/>
        </p:nvSpPr>
        <p:spPr>
          <a:xfrm>
            <a:off x="3386931" y="2769870"/>
            <a:ext cx="40318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/>
              <a:t>4</a:t>
            </a:r>
            <a:r>
              <a:rPr lang="zh-CN" altLang="en-US" sz="5400" b="1" dirty="0">
                <a:effectLst/>
              </a:rPr>
              <a:t>、挂载电机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360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6FD4AA76-0F95-4BF3-A1D2-63E1527C3364}"/>
              </a:ext>
            </a:extLst>
          </p:cNvPr>
          <p:cNvCxnSpPr>
            <a:cxnSpLocks/>
          </p:cNvCxnSpPr>
          <p:nvPr/>
        </p:nvCxnSpPr>
        <p:spPr>
          <a:xfrm>
            <a:off x="3244781" y="1066084"/>
            <a:ext cx="0" cy="444398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F8C101FF-34E8-4F3A-8881-0802B70CF988}"/>
              </a:ext>
            </a:extLst>
          </p:cNvPr>
          <p:cNvSpPr/>
          <p:nvPr/>
        </p:nvSpPr>
        <p:spPr>
          <a:xfrm>
            <a:off x="9023985" y="691831"/>
            <a:ext cx="2890673" cy="563340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effectLst/>
              </a:rPr>
              <a:t>挂载电机</a:t>
            </a:r>
            <a:endParaRPr lang="zh-CN" altLang="en-US" sz="3200" dirty="0">
              <a:latin typeface="造字工房明黑（非商用）常规体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AC7754D-D650-47BA-9293-42A2F759A51C}"/>
              </a:ext>
            </a:extLst>
          </p:cNvPr>
          <p:cNvCxnSpPr/>
          <p:nvPr/>
        </p:nvCxnSpPr>
        <p:spPr>
          <a:xfrm>
            <a:off x="4680627" y="846455"/>
            <a:ext cx="0" cy="58388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EE23A518-2B63-4AB6-9463-043D490CAD23}"/>
              </a:ext>
            </a:extLst>
          </p:cNvPr>
          <p:cNvCxnSpPr>
            <a:cxnSpLocks/>
            <a:stCxn id="26" idx="1"/>
          </p:cNvCxnSpPr>
          <p:nvPr/>
        </p:nvCxnSpPr>
        <p:spPr>
          <a:xfrm flipH="1" flipV="1">
            <a:off x="7583144" y="1959924"/>
            <a:ext cx="1802429" cy="270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00A00F0A-1A8D-433A-869F-A8B07A269648}"/>
              </a:ext>
            </a:extLst>
          </p:cNvPr>
          <p:cNvSpPr txBox="1"/>
          <p:nvPr/>
        </p:nvSpPr>
        <p:spPr>
          <a:xfrm>
            <a:off x="10177373" y="886929"/>
            <a:ext cx="1142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电机库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BAA6043-CAAB-407B-B4C8-46E1C94A116A}"/>
              </a:ext>
            </a:extLst>
          </p:cNvPr>
          <p:cNvSpPr/>
          <p:nvPr/>
        </p:nvSpPr>
        <p:spPr>
          <a:xfrm>
            <a:off x="9447137" y="4729811"/>
            <a:ext cx="2053360" cy="1132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type:rm_6020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EA3DA490-25A2-4B7B-AD9F-980E6E3A9BA2}"/>
              </a:ext>
            </a:extLst>
          </p:cNvPr>
          <p:cNvSpPr/>
          <p:nvPr/>
        </p:nvSpPr>
        <p:spPr>
          <a:xfrm>
            <a:off x="9390643" y="3047399"/>
            <a:ext cx="2053360" cy="1132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type:rm_2006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E2C3837-23B5-4B5B-8B55-87243776B84D}"/>
              </a:ext>
            </a:extLst>
          </p:cNvPr>
          <p:cNvSpPr/>
          <p:nvPr/>
        </p:nvSpPr>
        <p:spPr>
          <a:xfrm>
            <a:off x="9385573" y="1430940"/>
            <a:ext cx="2114923" cy="11120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type:rm_3508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AC240BE-25F9-4B33-8AB9-D1C0E7627B00}"/>
              </a:ext>
            </a:extLst>
          </p:cNvPr>
          <p:cNvSpPr txBox="1"/>
          <p:nvPr/>
        </p:nvSpPr>
        <p:spPr>
          <a:xfrm>
            <a:off x="3961190" y="579921"/>
            <a:ext cx="12532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1800" dirty="0">
                <a:solidFill>
                  <a:schemeClr val="tx1"/>
                </a:solidFill>
              </a:rPr>
              <a:t>can0</a:t>
            </a: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53480280-14C6-48E7-BAFC-3C57E35B1B02}"/>
              </a:ext>
            </a:extLst>
          </p:cNvPr>
          <p:cNvCxnSpPr>
            <a:cxnSpLocks/>
            <a:endCxn id="40" idx="3"/>
          </p:cNvCxnSpPr>
          <p:nvPr/>
        </p:nvCxnSpPr>
        <p:spPr>
          <a:xfrm flipH="1">
            <a:off x="7569446" y="2181225"/>
            <a:ext cx="1816127" cy="16783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C2551FF2-3B84-47E5-A34B-2C162A80C1B6}"/>
              </a:ext>
            </a:extLst>
          </p:cNvPr>
          <p:cNvSpPr/>
          <p:nvPr/>
        </p:nvSpPr>
        <p:spPr>
          <a:xfrm>
            <a:off x="5529597" y="1410648"/>
            <a:ext cx="2053360" cy="1132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name:motor1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id:0x201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type:rm_3508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BEEBA90-D488-48AA-A166-9170A795A911}"/>
              </a:ext>
            </a:extLst>
          </p:cNvPr>
          <p:cNvSpPr txBox="1"/>
          <p:nvPr/>
        </p:nvSpPr>
        <p:spPr>
          <a:xfrm>
            <a:off x="7657012" y="1636758"/>
            <a:ext cx="141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bus:can0</a:t>
            </a:r>
          </a:p>
          <a:p>
            <a:r>
              <a:rPr lang="en-US" altLang="zh-CN" dirty="0"/>
              <a:t>id:0x201</a:t>
            </a:r>
            <a:endParaRPr lang="zh-CN" altLang="en-US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BD51AB7-3A0F-4429-9499-0B4BD28A731B}"/>
              </a:ext>
            </a:extLst>
          </p:cNvPr>
          <p:cNvSpPr txBox="1"/>
          <p:nvPr/>
        </p:nvSpPr>
        <p:spPr>
          <a:xfrm>
            <a:off x="7694924" y="2953336"/>
            <a:ext cx="141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bus:can0</a:t>
            </a:r>
          </a:p>
          <a:p>
            <a:r>
              <a:rPr lang="en-US" altLang="zh-CN" dirty="0"/>
              <a:t>id:0x202</a:t>
            </a:r>
            <a:endParaRPr lang="zh-CN" altLang="en-US" dirty="0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BA4099DA-FA5F-46A3-80BB-5B4D1E4FDF25}"/>
              </a:ext>
            </a:extLst>
          </p:cNvPr>
          <p:cNvSpPr/>
          <p:nvPr/>
        </p:nvSpPr>
        <p:spPr>
          <a:xfrm>
            <a:off x="5516086" y="3293376"/>
            <a:ext cx="2053360" cy="1132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name:motor2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id:0x202</a:t>
            </a:r>
          </a:p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type:rm_3508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FC0CE742-A055-4A8D-B189-D134AF6AD268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4680628" y="1976798"/>
            <a:ext cx="84896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C1E56FFA-40ED-459B-AC9E-86B7D14D79E8}"/>
              </a:ext>
            </a:extLst>
          </p:cNvPr>
          <p:cNvCxnSpPr>
            <a:cxnSpLocks/>
          </p:cNvCxnSpPr>
          <p:nvPr/>
        </p:nvCxnSpPr>
        <p:spPr>
          <a:xfrm flipH="1">
            <a:off x="4680627" y="3950649"/>
            <a:ext cx="83545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BD1571E2-5CD9-4C42-9BEA-B0AD725C0B6E}"/>
              </a:ext>
            </a:extLst>
          </p:cNvPr>
          <p:cNvSpPr/>
          <p:nvPr/>
        </p:nvSpPr>
        <p:spPr>
          <a:xfrm>
            <a:off x="2108857" y="1344950"/>
            <a:ext cx="1996274" cy="12007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id:0x201</a:t>
            </a:r>
          </a:p>
          <a:p>
            <a:pPr algn="ctr"/>
            <a:r>
              <a:rPr lang="en-US" altLang="zh-CN" sz="2000" dirty="0" err="1">
                <a:solidFill>
                  <a:schemeClr val="tx1"/>
                </a:solidFill>
              </a:rPr>
              <a:t>act_data</a:t>
            </a:r>
            <a:r>
              <a:rPr lang="en-US" altLang="zh-CN" sz="2000" dirty="0">
                <a:solidFill>
                  <a:schemeClr val="tx1"/>
                </a:solidFill>
              </a:rPr>
              <a:t>:~~~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E503CA8A-BCF9-490C-9BF2-8AA3DC9569A6}"/>
              </a:ext>
            </a:extLst>
          </p:cNvPr>
          <p:cNvSpPr/>
          <p:nvPr/>
        </p:nvSpPr>
        <p:spPr>
          <a:xfrm>
            <a:off x="2143181" y="3410039"/>
            <a:ext cx="1996274" cy="12007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id:0x202</a:t>
            </a:r>
          </a:p>
          <a:p>
            <a:pPr algn="ctr"/>
            <a:r>
              <a:rPr lang="en-US" altLang="zh-CN" sz="2000" dirty="0" err="1">
                <a:solidFill>
                  <a:schemeClr val="tx1"/>
                </a:solidFill>
              </a:rPr>
              <a:t>act_data</a:t>
            </a:r>
            <a:r>
              <a:rPr lang="en-US" altLang="zh-CN" sz="2000" dirty="0">
                <a:solidFill>
                  <a:schemeClr val="tx1"/>
                </a:solidFill>
              </a:rPr>
              <a:t>:~~~</a:t>
            </a:r>
          </a:p>
        </p:txBody>
      </p: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54206471-4A2A-4697-8BD4-F75E70DE0359}"/>
              </a:ext>
            </a:extLst>
          </p:cNvPr>
          <p:cNvCxnSpPr>
            <a:cxnSpLocks/>
          </p:cNvCxnSpPr>
          <p:nvPr/>
        </p:nvCxnSpPr>
        <p:spPr>
          <a:xfrm flipH="1">
            <a:off x="1544341" y="2953336"/>
            <a:ext cx="165256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8D1C70D5-8C8E-4F2E-94F0-C0E958F0D307}"/>
              </a:ext>
            </a:extLst>
          </p:cNvPr>
          <p:cNvCxnSpPr>
            <a:cxnSpLocks/>
          </p:cNvCxnSpPr>
          <p:nvPr/>
        </p:nvCxnSpPr>
        <p:spPr>
          <a:xfrm flipV="1">
            <a:off x="1544341" y="3276502"/>
            <a:ext cx="1700440" cy="115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4C4FC25D-4296-4C2A-A96A-5FAD6D37133A}"/>
              </a:ext>
            </a:extLst>
          </p:cNvPr>
          <p:cNvSpPr txBox="1"/>
          <p:nvPr/>
        </p:nvSpPr>
        <p:spPr>
          <a:xfrm>
            <a:off x="2016102" y="2634605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write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C33D31F2-27E5-4AE8-95D6-2304E57B9761}"/>
              </a:ext>
            </a:extLst>
          </p:cNvPr>
          <p:cNvSpPr txBox="1"/>
          <p:nvPr/>
        </p:nvSpPr>
        <p:spPr>
          <a:xfrm>
            <a:off x="2054627" y="297564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read</a:t>
            </a:r>
            <a:endParaRPr lang="zh-CN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0B82961-F3B1-43C8-87FE-AC2790EF36FA}"/>
              </a:ext>
            </a:extLst>
          </p:cNvPr>
          <p:cNvSpPr/>
          <p:nvPr/>
        </p:nvSpPr>
        <p:spPr>
          <a:xfrm>
            <a:off x="789925" y="1584325"/>
            <a:ext cx="754416" cy="3847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actuators</a:t>
            </a:r>
          </a:p>
        </p:txBody>
      </p: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BD157C46-DC41-41CC-9A7A-6904A46DAE1B}"/>
              </a:ext>
            </a:extLst>
          </p:cNvPr>
          <p:cNvCxnSpPr>
            <a:cxnSpLocks/>
            <a:endCxn id="51" idx="3"/>
          </p:cNvCxnSpPr>
          <p:nvPr/>
        </p:nvCxnSpPr>
        <p:spPr>
          <a:xfrm flipH="1" flipV="1">
            <a:off x="4105131" y="1945309"/>
            <a:ext cx="555595" cy="314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DF98CB2-8997-4D9A-B677-C8F2EF7A01F3}"/>
              </a:ext>
            </a:extLst>
          </p:cNvPr>
          <p:cNvCxnSpPr>
            <a:cxnSpLocks/>
            <a:endCxn id="55" idx="3"/>
          </p:cNvCxnSpPr>
          <p:nvPr/>
        </p:nvCxnSpPr>
        <p:spPr>
          <a:xfrm flipH="1">
            <a:off x="4139455" y="3950649"/>
            <a:ext cx="521554" cy="5974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5B6DF339-16B9-4AE7-8A73-67EE00864357}"/>
              </a:ext>
            </a:extLst>
          </p:cNvPr>
          <p:cNvSpPr txBox="1"/>
          <p:nvPr/>
        </p:nvSpPr>
        <p:spPr>
          <a:xfrm>
            <a:off x="4788566" y="6205383"/>
            <a:ext cx="4949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挂载电机流程</a:t>
            </a:r>
            <a:endParaRPr lang="zh-CN" altLang="en-US" sz="2000" dirty="0">
              <a:effectLst/>
            </a:endParaRP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50430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effectLst/>
              </a:rPr>
              <a:t>挂载电机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5B6DF339-16B9-4AE7-8A73-67EE00864357}"/>
              </a:ext>
            </a:extLst>
          </p:cNvPr>
          <p:cNvSpPr txBox="1"/>
          <p:nvPr/>
        </p:nvSpPr>
        <p:spPr>
          <a:xfrm>
            <a:off x="5093366" y="5310033"/>
            <a:ext cx="4949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电机树显示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5E793BE-67B9-473E-B210-1620562A0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053" y="2802255"/>
            <a:ext cx="8696663" cy="121453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61336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B2605E-23F5-4F44-B9F3-180D9E4F2F44}"/>
              </a:ext>
            </a:extLst>
          </p:cNvPr>
          <p:cNvSpPr/>
          <p:nvPr/>
        </p:nvSpPr>
        <p:spPr>
          <a:xfrm>
            <a:off x="2348820" y="2871470"/>
            <a:ext cx="74943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/>
              <a:t>5</a:t>
            </a:r>
            <a:r>
              <a:rPr lang="zh-CN" altLang="en-US" sz="5400" b="1" dirty="0">
                <a:effectLst/>
              </a:rPr>
              <a:t>、抽象硬件层运行流程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54032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FA582FFF-F89C-4D4F-82B8-8517B073B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55" y="180582"/>
            <a:ext cx="5922631" cy="6447687"/>
          </a:xfrm>
          <a:prstGeom prst="rect">
            <a:avLst/>
          </a:prstGeom>
        </p:spPr>
      </p:pic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4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5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抽象硬件层运行流程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00A03F7-5888-41B7-8F3F-32D3E302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174" y="3467193"/>
            <a:ext cx="108030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6D82B51A-904A-4124-A81F-5FBB6D253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42" y="5372812"/>
            <a:ext cx="1305124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CA34CA02-C661-4864-8F0B-32EB00B5F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2797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抽象硬件层运行流程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00A03F7-5888-41B7-8F3F-32D3E302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174" y="3467193"/>
            <a:ext cx="108030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6D82B51A-904A-4124-A81F-5FBB6D253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42" y="5372812"/>
            <a:ext cx="1305124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CA34CA02-C661-4864-8F0B-32EB00B5F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A94D133-C3D0-427B-A584-B09AA57E52DB}"/>
              </a:ext>
            </a:extLst>
          </p:cNvPr>
          <p:cNvSpPr txBox="1"/>
          <p:nvPr/>
        </p:nvSpPr>
        <p:spPr>
          <a:xfrm>
            <a:off x="2574894" y="2165261"/>
            <a:ext cx="84360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1</a:t>
            </a:r>
            <a:r>
              <a:rPr lang="zh-CN" altLang="en-US" sz="3200" dirty="0"/>
              <a:t>、</a:t>
            </a:r>
            <a:r>
              <a:rPr lang="zh-CN" altLang="en-US" sz="3200" dirty="0">
                <a:effectLst/>
              </a:rPr>
              <a:t>加载并调用电机参数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effectLst/>
            </a:endParaRPr>
          </a:p>
          <a:p>
            <a:r>
              <a:rPr lang="en-US" altLang="zh-CN" sz="3200" dirty="0"/>
              <a:t>2</a:t>
            </a:r>
            <a:r>
              <a:rPr lang="zh-CN" altLang="en-US" sz="3200" dirty="0">
                <a:effectLst/>
              </a:rPr>
              <a:t>、挂载电机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>
              <a:effectLst/>
            </a:endParaRPr>
          </a:p>
          <a:p>
            <a:r>
              <a:rPr lang="en-US" altLang="zh-CN" sz="3200" dirty="0">
                <a:effectLst/>
              </a:rPr>
              <a:t>3</a:t>
            </a:r>
            <a:r>
              <a:rPr lang="zh-CN" altLang="en-US" sz="3200" dirty="0">
                <a:effectLst/>
              </a:rPr>
              <a:t>、储存电机数据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 dirty="0"/>
          </a:p>
          <a:p>
            <a:r>
              <a:rPr lang="en-US" altLang="zh-CN" sz="3200" dirty="0">
                <a:effectLst/>
              </a:rPr>
              <a:t>4</a:t>
            </a:r>
            <a:r>
              <a:rPr lang="zh-CN" altLang="en-US" sz="3200" dirty="0">
                <a:effectLst/>
              </a:rPr>
              <a:t>、读写电机数据（通过</a:t>
            </a:r>
            <a:r>
              <a:rPr lang="en-US" altLang="zh-CN" sz="3200" dirty="0" err="1">
                <a:effectLst/>
              </a:rPr>
              <a:t>can_bus</a:t>
            </a:r>
            <a:r>
              <a:rPr lang="zh-CN" altLang="en-US" sz="3200" dirty="0">
                <a:effectLst/>
              </a:rPr>
              <a:t>完成）</a:t>
            </a:r>
          </a:p>
          <a:p>
            <a:endParaRPr lang="zh-CN" altLang="en-US" sz="3200" dirty="0">
              <a:effectLst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929F139-2C67-4CA3-B1C0-363BEA615F8A}"/>
              </a:ext>
            </a:extLst>
          </p:cNvPr>
          <p:cNvSpPr txBox="1"/>
          <p:nvPr/>
        </p:nvSpPr>
        <p:spPr>
          <a:xfrm>
            <a:off x="3607688" y="1075359"/>
            <a:ext cx="50829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黑体" panose="02010609060101010101" pitchFamily="49" charset="-122"/>
                <a:ea typeface="黑体" panose="02010609060101010101" pitchFamily="49" charset="-122"/>
              </a:rPr>
              <a:t>抽象硬件层任务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9843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抽象硬件层运行流程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00A03F7-5888-41B7-8F3F-32D3E302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174" y="3467193"/>
            <a:ext cx="108030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6D82B51A-904A-4124-A81F-5FBB6D2530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242" y="5372812"/>
            <a:ext cx="1305124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CA34CA02-C661-4864-8F0B-32EB00B5F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EBDD3719-D662-4DDB-A5FE-A684487628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8608" y="1102123"/>
            <a:ext cx="4658360" cy="170013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C1218B5E-49EA-49D9-95A3-BFAD5DF64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7716" y="1088457"/>
            <a:ext cx="3697707" cy="249715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DEED1C0-FE58-456F-8F30-DDF493A279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24760" y="3873810"/>
            <a:ext cx="6689364" cy="1811702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1DDE8912-2C28-4C6B-8E93-7392E8012242}"/>
              </a:ext>
            </a:extLst>
          </p:cNvPr>
          <p:cNvSpPr txBox="1"/>
          <p:nvPr/>
        </p:nvSpPr>
        <p:spPr>
          <a:xfrm>
            <a:off x="4417091" y="5956112"/>
            <a:ext cx="4949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电机参数与数据储存数据结构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18062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电机数据储存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FAEF221-31E0-4A5B-8F47-7293CB123D0B}"/>
              </a:ext>
            </a:extLst>
          </p:cNvPr>
          <p:cNvSpPr/>
          <p:nvPr/>
        </p:nvSpPr>
        <p:spPr>
          <a:xfrm>
            <a:off x="1289634" y="1432598"/>
            <a:ext cx="1589422" cy="11232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</a:rPr>
              <a:t>canbus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3F5E1C6-FD13-47FB-8253-2BAEFF99B8DC}"/>
              </a:ext>
            </a:extLst>
          </p:cNvPr>
          <p:cNvSpPr/>
          <p:nvPr/>
        </p:nvSpPr>
        <p:spPr>
          <a:xfrm>
            <a:off x="9565956" y="1247775"/>
            <a:ext cx="1692911" cy="12668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>
                <a:solidFill>
                  <a:schemeClr val="tx1"/>
                </a:solidFill>
              </a:rPr>
              <a:t>hardware_interfce</a:t>
            </a:r>
            <a:endParaRPr lang="zh-CN" altLang="en-US" sz="2800" dirty="0">
              <a:solidFill>
                <a:schemeClr val="tx1"/>
              </a:solidFill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9072EDF1-74CB-4789-850B-DF7D6E7B12D0}"/>
              </a:ext>
            </a:extLst>
          </p:cNvPr>
          <p:cNvCxnSpPr>
            <a:cxnSpLocks/>
          </p:cNvCxnSpPr>
          <p:nvPr/>
        </p:nvCxnSpPr>
        <p:spPr>
          <a:xfrm flipH="1">
            <a:off x="2879056" y="1557338"/>
            <a:ext cx="669590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4283822-BDA4-4DEE-9205-23BF48ABADEC}"/>
              </a:ext>
            </a:extLst>
          </p:cNvPr>
          <p:cNvSpPr txBox="1"/>
          <p:nvPr/>
        </p:nvSpPr>
        <p:spPr>
          <a:xfrm>
            <a:off x="5325537" y="647610"/>
            <a:ext cx="18453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effectLst/>
              </a:rPr>
              <a:t>data_ptr</a:t>
            </a:r>
            <a:r>
              <a:rPr lang="zh-CN" altLang="en-US" dirty="0">
                <a:effectLst/>
              </a:rPr>
              <a:t>：</a:t>
            </a:r>
            <a:endParaRPr lang="en-US" altLang="zh-CN" dirty="0">
              <a:effectLst/>
            </a:endParaRPr>
          </a:p>
          <a:p>
            <a:r>
              <a:rPr lang="en-US" altLang="zh-CN" dirty="0" err="1">
                <a:effectLst/>
              </a:rPr>
              <a:t>act_coeffs</a:t>
            </a:r>
            <a:r>
              <a:rPr lang="en-US" altLang="zh-CN" dirty="0">
                <a:effectLst/>
              </a:rPr>
              <a:t>_</a:t>
            </a:r>
            <a:r>
              <a:rPr lang="zh-CN" altLang="en-US" dirty="0">
                <a:effectLst/>
              </a:rPr>
              <a:t>，</a:t>
            </a:r>
            <a:endParaRPr lang="en-US" altLang="zh-CN" dirty="0">
              <a:effectLst/>
            </a:endParaRPr>
          </a:p>
          <a:p>
            <a:r>
              <a:rPr lang="en-US" altLang="zh-CN" dirty="0">
                <a:effectLst/>
              </a:rPr>
              <a:t>id2act_data_</a:t>
            </a:r>
          </a:p>
          <a:p>
            <a:endParaRPr lang="zh-CN" alt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6ACD215D-5AC3-40A4-9A36-3DF3A5CE76E1}"/>
              </a:ext>
            </a:extLst>
          </p:cNvPr>
          <p:cNvCxnSpPr>
            <a:cxnSpLocks/>
            <a:endCxn id="54" idx="0"/>
          </p:cNvCxnSpPr>
          <p:nvPr/>
        </p:nvCxnSpPr>
        <p:spPr>
          <a:xfrm flipH="1">
            <a:off x="1050865" y="2597432"/>
            <a:ext cx="702347" cy="18607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BC3491FB-9C68-4F36-A59A-B99370415B9F}"/>
              </a:ext>
            </a:extLst>
          </p:cNvPr>
          <p:cNvCxnSpPr>
            <a:cxnSpLocks/>
          </p:cNvCxnSpPr>
          <p:nvPr/>
        </p:nvCxnSpPr>
        <p:spPr>
          <a:xfrm flipH="1" flipV="1">
            <a:off x="2664869" y="2597432"/>
            <a:ext cx="867003" cy="18554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E6F1FB49-A4DD-406B-B688-28C51FBB4819}"/>
              </a:ext>
            </a:extLst>
          </p:cNvPr>
          <p:cNvSpPr/>
          <p:nvPr/>
        </p:nvSpPr>
        <p:spPr>
          <a:xfrm>
            <a:off x="7276123" y="3478961"/>
            <a:ext cx="1867877" cy="6399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tx1"/>
                </a:solidFill>
              </a:rPr>
              <a:t>parseActCoeffs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DCC3FC4-E8C5-451B-AD88-20264C3D5918}"/>
              </a:ext>
            </a:extLst>
          </p:cNvPr>
          <p:cNvSpPr/>
          <p:nvPr/>
        </p:nvSpPr>
        <p:spPr>
          <a:xfrm>
            <a:off x="3067052" y="4468450"/>
            <a:ext cx="1255091" cy="7571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read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1709BA6-13A8-4DDB-85E3-C7A72631BAB8}"/>
              </a:ext>
            </a:extLst>
          </p:cNvPr>
          <p:cNvSpPr txBox="1"/>
          <p:nvPr/>
        </p:nvSpPr>
        <p:spPr>
          <a:xfrm>
            <a:off x="194372" y="3710922"/>
            <a:ext cx="1749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/>
              </a:rPr>
              <a:t>act_data_.cmd</a:t>
            </a:r>
            <a:endParaRPr lang="zh-CN" altLang="en-US" dirty="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29D5F19-C984-4F23-9875-B226E79E6BAF}"/>
              </a:ext>
            </a:extLst>
          </p:cNvPr>
          <p:cNvCxnSpPr>
            <a:cxnSpLocks/>
            <a:stCxn id="23" idx="0"/>
          </p:cNvCxnSpPr>
          <p:nvPr/>
        </p:nvCxnSpPr>
        <p:spPr>
          <a:xfrm flipV="1">
            <a:off x="8210062" y="2555897"/>
            <a:ext cx="1355894" cy="9230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38A4DCFF-FC5E-4762-A969-A6CC1BCFC0DC}"/>
              </a:ext>
            </a:extLst>
          </p:cNvPr>
          <p:cNvSpPr/>
          <p:nvPr/>
        </p:nvSpPr>
        <p:spPr>
          <a:xfrm>
            <a:off x="665798" y="5914356"/>
            <a:ext cx="3767617" cy="524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actuator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F0F386D4-FA03-48C3-8CC6-240E321CB1E8}"/>
              </a:ext>
            </a:extLst>
          </p:cNvPr>
          <p:cNvCxnSpPr>
            <a:cxnSpLocks/>
            <a:endCxn id="26" idx="3"/>
          </p:cNvCxnSpPr>
          <p:nvPr/>
        </p:nvCxnSpPr>
        <p:spPr>
          <a:xfrm flipV="1">
            <a:off x="3250855" y="5114691"/>
            <a:ext cx="1" cy="8756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CD4ACFD3-B50A-471C-83C3-0B7D99AEA777}"/>
              </a:ext>
            </a:extLst>
          </p:cNvPr>
          <p:cNvCxnSpPr>
            <a:cxnSpLocks/>
            <a:endCxn id="26" idx="4"/>
          </p:cNvCxnSpPr>
          <p:nvPr/>
        </p:nvCxnSpPr>
        <p:spPr>
          <a:xfrm flipH="1" flipV="1">
            <a:off x="3694598" y="5225569"/>
            <a:ext cx="15160" cy="68878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496A5B75-0968-4B14-8BC2-B406CF6B74F8}"/>
              </a:ext>
            </a:extLst>
          </p:cNvPr>
          <p:cNvCxnSpPr>
            <a:cxnSpLocks/>
            <a:endCxn id="26" idx="5"/>
          </p:cNvCxnSpPr>
          <p:nvPr/>
        </p:nvCxnSpPr>
        <p:spPr>
          <a:xfrm flipV="1">
            <a:off x="4138339" y="5114691"/>
            <a:ext cx="0" cy="7996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F93BCFA4-958A-4FCB-AB8F-D6B2B14C02B0}"/>
              </a:ext>
            </a:extLst>
          </p:cNvPr>
          <p:cNvCxnSpPr>
            <a:cxnSpLocks/>
            <a:stCxn id="26" idx="2"/>
          </p:cNvCxnSpPr>
          <p:nvPr/>
        </p:nvCxnSpPr>
        <p:spPr>
          <a:xfrm flipH="1" flipV="1">
            <a:off x="2262915" y="2613796"/>
            <a:ext cx="804137" cy="223321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DFE2F205-624A-4643-96E8-30480ACCBEFC}"/>
              </a:ext>
            </a:extLst>
          </p:cNvPr>
          <p:cNvCxnSpPr>
            <a:cxnSpLocks/>
            <a:stCxn id="26" idx="7"/>
          </p:cNvCxnSpPr>
          <p:nvPr/>
        </p:nvCxnSpPr>
        <p:spPr>
          <a:xfrm flipH="1" flipV="1">
            <a:off x="2945674" y="2389550"/>
            <a:ext cx="1192665" cy="218977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0801818C-A719-42CA-9B5C-8D8F2AEEC697}"/>
              </a:ext>
            </a:extLst>
          </p:cNvPr>
          <p:cNvSpPr txBox="1"/>
          <p:nvPr/>
        </p:nvSpPr>
        <p:spPr>
          <a:xfrm>
            <a:off x="1800160" y="4115680"/>
            <a:ext cx="1565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act_data_.eff</a:t>
            </a:r>
            <a:endParaRPr lang="zh-CN" altLang="en-US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65E317F1-98C8-4196-9393-B3D360099454}"/>
              </a:ext>
            </a:extLst>
          </p:cNvPr>
          <p:cNvSpPr txBox="1"/>
          <p:nvPr/>
        </p:nvSpPr>
        <p:spPr>
          <a:xfrm>
            <a:off x="2991292" y="323465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act_data_.pos</a:t>
            </a:r>
            <a:endParaRPr lang="zh-CN" altLang="en-US" dirty="0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20D79B5C-9704-4DFF-98EE-C53CC6784C26}"/>
              </a:ext>
            </a:extLst>
          </p:cNvPr>
          <p:cNvSpPr txBox="1"/>
          <p:nvPr/>
        </p:nvSpPr>
        <p:spPr>
          <a:xfrm>
            <a:off x="2484743" y="3720598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effectLst/>
              </a:rPr>
              <a:t>act_data_.vel</a:t>
            </a:r>
            <a:endParaRPr lang="zh-CN" altLang="en-US" dirty="0"/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D2D144EF-3DBE-4133-B1B0-AA19685BA74B}"/>
              </a:ext>
            </a:extLst>
          </p:cNvPr>
          <p:cNvSpPr txBox="1"/>
          <p:nvPr/>
        </p:nvSpPr>
        <p:spPr>
          <a:xfrm>
            <a:off x="3016764" y="5544385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eff</a:t>
            </a:r>
            <a:endParaRPr lang="zh-CN" altLang="en-US" dirty="0"/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2A50FEE7-E9C1-4D44-A61A-413D11B7094D}"/>
              </a:ext>
            </a:extLst>
          </p:cNvPr>
          <p:cNvSpPr txBox="1"/>
          <p:nvPr/>
        </p:nvSpPr>
        <p:spPr>
          <a:xfrm>
            <a:off x="3468354" y="5521108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vel</a:t>
            </a:r>
            <a:endParaRPr lang="zh-CN" altLang="en-US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1C59057B-7665-4628-B29F-25A42509CB42}"/>
              </a:ext>
            </a:extLst>
          </p:cNvPr>
          <p:cNvSpPr txBox="1"/>
          <p:nvPr/>
        </p:nvSpPr>
        <p:spPr>
          <a:xfrm>
            <a:off x="3898200" y="5560608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pos</a:t>
            </a:r>
            <a:endParaRPr lang="zh-CN" altLang="en-US" dirty="0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2157CE3B-7C2C-41AF-8C3A-6F2C9E8DDA2B}"/>
              </a:ext>
            </a:extLst>
          </p:cNvPr>
          <p:cNvSpPr/>
          <p:nvPr/>
        </p:nvSpPr>
        <p:spPr>
          <a:xfrm>
            <a:off x="423319" y="4458208"/>
            <a:ext cx="1255092" cy="7329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write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AE980B3E-54D1-45AE-86E2-ADC52378A2A5}"/>
              </a:ext>
            </a:extLst>
          </p:cNvPr>
          <p:cNvSpPr/>
          <p:nvPr/>
        </p:nvSpPr>
        <p:spPr>
          <a:xfrm>
            <a:off x="10008923" y="3383470"/>
            <a:ext cx="1931889" cy="63992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>
                <a:solidFill>
                  <a:schemeClr val="tx1"/>
                </a:solidFill>
              </a:rPr>
              <a:t>parseActTypes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B42EEFAD-4EFD-47A5-9EDA-08F16AD85859}"/>
              </a:ext>
            </a:extLst>
          </p:cNvPr>
          <p:cNvCxnSpPr>
            <a:cxnSpLocks/>
          </p:cNvCxnSpPr>
          <p:nvPr/>
        </p:nvCxnSpPr>
        <p:spPr>
          <a:xfrm flipH="1" flipV="1">
            <a:off x="10787696" y="2555897"/>
            <a:ext cx="621588" cy="82314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E73D49DC-11F1-420A-B266-F5D1E290E81A}"/>
              </a:ext>
            </a:extLst>
          </p:cNvPr>
          <p:cNvSpPr txBox="1"/>
          <p:nvPr/>
        </p:nvSpPr>
        <p:spPr>
          <a:xfrm>
            <a:off x="7800111" y="2686804"/>
            <a:ext cx="1562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读取电机参数</a:t>
            </a:r>
            <a:endParaRPr lang="en-US" altLang="zh-CN" dirty="0"/>
          </a:p>
          <a:p>
            <a:r>
              <a:rPr lang="en-US" altLang="zh-CN" dirty="0" err="1">
                <a:effectLst/>
              </a:rPr>
              <a:t>act_coeffs</a:t>
            </a:r>
            <a:r>
              <a:rPr lang="en-US" altLang="zh-CN" dirty="0">
                <a:effectLst/>
              </a:rPr>
              <a:t>_</a:t>
            </a:r>
            <a:endParaRPr lang="zh-CN" altLang="en-US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C1E8F40D-4EEA-4D29-9CB7-2CD24538EE10}"/>
              </a:ext>
            </a:extLst>
          </p:cNvPr>
          <p:cNvSpPr txBox="1"/>
          <p:nvPr/>
        </p:nvSpPr>
        <p:spPr>
          <a:xfrm>
            <a:off x="10428202" y="2743210"/>
            <a:ext cx="1562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挂载电机</a:t>
            </a:r>
            <a:endParaRPr lang="en-US" altLang="zh-CN" dirty="0"/>
          </a:p>
          <a:p>
            <a:r>
              <a:rPr lang="en-US" altLang="zh-CN" dirty="0">
                <a:effectLst/>
              </a:rPr>
              <a:t>id2act_data_</a:t>
            </a:r>
          </a:p>
          <a:p>
            <a:endParaRPr lang="zh-CN" altLang="en-US" dirty="0"/>
          </a:p>
        </p:txBody>
      </p:sp>
      <p:cxnSp>
        <p:nvCxnSpPr>
          <p:cNvPr id="73" name="直接箭头连接符 72">
            <a:extLst>
              <a:ext uri="{FF2B5EF4-FFF2-40B4-BE49-F238E27FC236}">
                <a16:creationId xmlns:a16="http://schemas.microsoft.com/office/drawing/2014/main" id="{D78EAFA9-6E1C-4CCA-9BF9-6967B27ED4CA}"/>
              </a:ext>
            </a:extLst>
          </p:cNvPr>
          <p:cNvCxnSpPr>
            <a:cxnSpLocks/>
            <a:stCxn id="54" idx="4"/>
          </p:cNvCxnSpPr>
          <p:nvPr/>
        </p:nvCxnSpPr>
        <p:spPr>
          <a:xfrm>
            <a:off x="1050865" y="5191125"/>
            <a:ext cx="0" cy="7225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EA50EB51-40FA-4A9A-A39E-78C54C77E51C}"/>
              </a:ext>
            </a:extLst>
          </p:cNvPr>
          <p:cNvSpPr txBox="1"/>
          <p:nvPr/>
        </p:nvSpPr>
        <p:spPr>
          <a:xfrm>
            <a:off x="787538" y="5177737"/>
            <a:ext cx="61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effectLst/>
              </a:rPr>
              <a:t>根据</a:t>
            </a:r>
            <a:r>
              <a:rPr lang="en-US" altLang="zh-CN" dirty="0" err="1">
                <a:effectLst/>
              </a:rPr>
              <a:t>act_coeffs</a:t>
            </a:r>
            <a:r>
              <a:rPr lang="en-US" altLang="zh-CN" dirty="0">
                <a:effectLst/>
              </a:rPr>
              <a:t>_</a:t>
            </a:r>
            <a:r>
              <a:rPr lang="zh-CN" altLang="en-US" dirty="0">
                <a:effectLst/>
              </a:rPr>
              <a:t>转换电机数据</a:t>
            </a:r>
            <a:endParaRPr lang="zh-CN" altLang="en-US" dirty="0"/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59AB3B17-63FC-4A90-AE3D-A980C188D396}"/>
              </a:ext>
            </a:extLst>
          </p:cNvPr>
          <p:cNvSpPr txBox="1"/>
          <p:nvPr/>
        </p:nvSpPr>
        <p:spPr>
          <a:xfrm>
            <a:off x="4488232" y="6229573"/>
            <a:ext cx="49491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抽象硬件层运行流程</a:t>
            </a:r>
            <a:endParaRPr lang="zh-CN" altLang="en-US" dirty="0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CD9AC249-6009-4CA4-9CEF-CF6E2BD436C5}"/>
              </a:ext>
            </a:extLst>
          </p:cNvPr>
          <p:cNvSpPr/>
          <p:nvPr/>
        </p:nvSpPr>
        <p:spPr>
          <a:xfrm>
            <a:off x="5529793" y="2764630"/>
            <a:ext cx="1255092" cy="73291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write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3565B245-6656-41D3-A2A1-E6C3E225B970}"/>
              </a:ext>
            </a:extLst>
          </p:cNvPr>
          <p:cNvSpPr/>
          <p:nvPr/>
        </p:nvSpPr>
        <p:spPr>
          <a:xfrm>
            <a:off x="5532091" y="1718891"/>
            <a:ext cx="1255091" cy="7571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</a:rPr>
              <a:t>read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49E3532B-1704-4784-B5D9-D79AA753FF99}"/>
              </a:ext>
            </a:extLst>
          </p:cNvPr>
          <p:cNvCxnSpPr>
            <a:cxnSpLocks/>
            <a:endCxn id="40" idx="6"/>
          </p:cNvCxnSpPr>
          <p:nvPr/>
        </p:nvCxnSpPr>
        <p:spPr>
          <a:xfrm flipH="1">
            <a:off x="6784885" y="2006963"/>
            <a:ext cx="3161878" cy="11241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3A88F9C8-38B7-4BBE-BBFC-8E144EB843DC}"/>
              </a:ext>
            </a:extLst>
          </p:cNvPr>
          <p:cNvCxnSpPr>
            <a:cxnSpLocks/>
            <a:stCxn id="40" idx="2"/>
            <a:endCxn id="6" idx="3"/>
          </p:cNvCxnSpPr>
          <p:nvPr/>
        </p:nvCxnSpPr>
        <p:spPr>
          <a:xfrm flipH="1" flipV="1">
            <a:off x="2879056" y="1994248"/>
            <a:ext cx="2650737" cy="11368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2412963-F76E-4AB4-9528-84C4E1C9E022}"/>
              </a:ext>
            </a:extLst>
          </p:cNvPr>
          <p:cNvCxnSpPr>
            <a:cxnSpLocks/>
            <a:endCxn id="42" idx="2"/>
          </p:cNvCxnSpPr>
          <p:nvPr/>
        </p:nvCxnSpPr>
        <p:spPr>
          <a:xfrm>
            <a:off x="2876758" y="1844782"/>
            <a:ext cx="2655333" cy="2526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BEA2C2B6-BFD0-468D-B24F-BD31C3879CF7}"/>
              </a:ext>
            </a:extLst>
          </p:cNvPr>
          <p:cNvCxnSpPr>
            <a:cxnSpLocks/>
            <a:stCxn id="42" idx="6"/>
            <a:endCxn id="11" idx="1"/>
          </p:cNvCxnSpPr>
          <p:nvPr/>
        </p:nvCxnSpPr>
        <p:spPr>
          <a:xfrm flipV="1">
            <a:off x="6787182" y="1881188"/>
            <a:ext cx="2778774" cy="2162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FBAE500D-3CD1-4563-8ED4-08409C7A7CF1}"/>
              </a:ext>
            </a:extLst>
          </p:cNvPr>
          <p:cNvSpPr txBox="1"/>
          <p:nvPr/>
        </p:nvSpPr>
        <p:spPr>
          <a:xfrm>
            <a:off x="260954" y="2507720"/>
            <a:ext cx="382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effectLst/>
              </a:rPr>
              <a:t>for (auto &amp;</a:t>
            </a:r>
            <a:r>
              <a:rPr lang="en-US" altLang="zh-CN" dirty="0" err="1">
                <a:effectLst/>
              </a:rPr>
              <a:t>act_data</a:t>
            </a:r>
            <a:r>
              <a:rPr lang="en-US" altLang="zh-CN" dirty="0">
                <a:effectLst/>
              </a:rPr>
              <a:t> : *id2act_data_)</a:t>
            </a:r>
            <a:endParaRPr lang="zh-CN" altLang="en-US" dirty="0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49B2C0C-AFCF-4ECE-927E-264C547365E5}"/>
              </a:ext>
            </a:extLst>
          </p:cNvPr>
          <p:cNvSpPr txBox="1"/>
          <p:nvPr/>
        </p:nvSpPr>
        <p:spPr>
          <a:xfrm>
            <a:off x="621020" y="5514523"/>
            <a:ext cx="6473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>
                <a:effectLst/>
              </a:rPr>
              <a:t>cmd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110748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实验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CD2FF58-4570-4A19-B3FD-5DCF131880C4}"/>
              </a:ext>
            </a:extLst>
          </p:cNvPr>
          <p:cNvSpPr txBox="1"/>
          <p:nvPr/>
        </p:nvSpPr>
        <p:spPr>
          <a:xfrm>
            <a:off x="2919444" y="489838"/>
            <a:ext cx="618172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effectLst/>
              </a:rPr>
              <a:t>在任意终端输入</a:t>
            </a:r>
            <a:endParaRPr lang="en-US" altLang="zh-CN" sz="1800" dirty="0">
              <a:effectLst/>
            </a:endParaRPr>
          </a:p>
          <a:p>
            <a:endParaRPr lang="en-US" altLang="zh-CN" sz="1800" dirty="0">
              <a:effectLst/>
            </a:endParaRPr>
          </a:p>
          <a:p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ip</a:t>
            </a:r>
            <a:r>
              <a:rPr lang="en-US" altLang="zh-CN" dirty="0"/>
              <a:t> link set can0 up type can bitrate 1000000</a:t>
            </a:r>
          </a:p>
          <a:p>
            <a:r>
              <a:rPr lang="en-US" altLang="zh-CN" dirty="0" err="1"/>
              <a:t>r</a:t>
            </a:r>
            <a:r>
              <a:rPr lang="en-US" altLang="zh-CN" sz="1800" dirty="0" err="1">
                <a:effectLst/>
              </a:rPr>
              <a:t>oslaunch</a:t>
            </a:r>
            <a:r>
              <a:rPr lang="en-US" altLang="zh-CN" sz="1800" dirty="0">
                <a:effectLst/>
              </a:rPr>
              <a:t> lesson3 </a:t>
            </a:r>
            <a:r>
              <a:rPr lang="en-US" altLang="zh-CN" sz="1800" dirty="0" err="1">
                <a:effectLst/>
              </a:rPr>
              <a:t>load.launch</a:t>
            </a:r>
            <a:r>
              <a:rPr lang="en-US" altLang="zh-CN" sz="1800" dirty="0">
                <a:effectLst/>
              </a:rPr>
              <a:t> </a:t>
            </a:r>
          </a:p>
          <a:p>
            <a:r>
              <a:rPr lang="en-US" altLang="zh-CN" dirty="0" err="1"/>
              <a:t>rosrun</a:t>
            </a:r>
            <a:r>
              <a:rPr lang="en-US" altLang="zh-CN" dirty="0"/>
              <a:t> lesson3 hardware</a:t>
            </a:r>
            <a:endParaRPr lang="en-US" altLang="zh-CN" sz="1800" dirty="0">
              <a:effectLst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5E21A98-D35D-44BC-9517-42906A75D5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9563" y="2229039"/>
            <a:ext cx="5793681" cy="399078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03735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782E203-C45D-4510-8ACF-65DE718EAA4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作业安排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00A03F7-5888-41B7-8F3F-32D3E3024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1174" y="3467193"/>
            <a:ext cx="1080305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CA34CA02-C661-4864-8F0B-32EB00B5F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86A2119-9074-430D-ACB9-D7C803CE07B4}"/>
              </a:ext>
            </a:extLst>
          </p:cNvPr>
          <p:cNvSpPr txBox="1"/>
          <p:nvPr/>
        </p:nvSpPr>
        <p:spPr>
          <a:xfrm>
            <a:off x="1621499" y="1784782"/>
            <a:ext cx="94281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effectLst/>
              </a:rPr>
              <a:t>回顾上课所讲</a:t>
            </a:r>
            <a:r>
              <a:rPr lang="en-US" altLang="zh-CN" sz="2400" dirty="0" err="1">
                <a:effectLst/>
              </a:rPr>
              <a:t>yaml</a:t>
            </a:r>
            <a:r>
              <a:rPr lang="zh-CN" altLang="en-US" sz="2400" dirty="0">
                <a:effectLst/>
              </a:rPr>
              <a:t>文件的作用及读取参数的方式</a:t>
            </a:r>
            <a:endParaRPr lang="en-US" altLang="zh-CN" sz="240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effectLst/>
              </a:rPr>
              <a:t>适当了解使用到的部分</a:t>
            </a:r>
            <a:r>
              <a:rPr lang="en-US" altLang="zh-CN" sz="2400" dirty="0">
                <a:effectLst/>
              </a:rPr>
              <a:t>C++</a:t>
            </a:r>
            <a:r>
              <a:rPr lang="zh-CN" altLang="en-US" sz="2400" dirty="0">
                <a:effectLst/>
              </a:rPr>
              <a:t>语法（指针和引用）</a:t>
            </a:r>
            <a:endParaRPr lang="en-US" altLang="zh-CN" sz="240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运行程序，可以尝试修改部分代码查看修改后的效果</a:t>
            </a: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/>
              <a:t>尝试理解抽象硬件层的概念，并尝试理顺程序运行时数据的传输方向和方式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378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1B2605E-23F5-4F44-B9F3-180D9E4F2F44}"/>
              </a:ext>
            </a:extLst>
          </p:cNvPr>
          <p:cNvSpPr/>
          <p:nvPr/>
        </p:nvSpPr>
        <p:spPr>
          <a:xfrm>
            <a:off x="3210083" y="2802255"/>
            <a:ext cx="54168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altLang="zh-CN" sz="5400" b="1" dirty="0">
                <a:effectLst/>
              </a:rPr>
              <a:t>1</a:t>
            </a:r>
            <a:r>
              <a:rPr lang="zh-CN" altLang="en-US" sz="5400" b="1" dirty="0">
                <a:effectLst/>
              </a:rPr>
              <a:t>、电机参数读取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91014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9750B55-8A6C-46F2-9A7D-8667AB29338D}"/>
              </a:ext>
            </a:extLst>
          </p:cNvPr>
          <p:cNvSpPr txBox="1"/>
          <p:nvPr/>
        </p:nvSpPr>
        <p:spPr>
          <a:xfrm>
            <a:off x="2533650" y="2333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C5FF78-C0AE-4297-AB1A-134DBF9D48F4}"/>
              </a:ext>
            </a:extLst>
          </p:cNvPr>
          <p:cNvSpPr txBox="1"/>
          <p:nvPr/>
        </p:nvSpPr>
        <p:spPr>
          <a:xfrm>
            <a:off x="2533650" y="21240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FD8DC-B984-4337-9AE8-8102713D7625}"/>
              </a:ext>
            </a:extLst>
          </p:cNvPr>
          <p:cNvSpPr txBox="1"/>
          <p:nvPr/>
        </p:nvSpPr>
        <p:spPr>
          <a:xfrm>
            <a:off x="2095500" y="2493407"/>
            <a:ext cx="1533525" cy="1896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5D97649-3EE9-4E96-897D-33BE245E2430}"/>
              </a:ext>
            </a:extLst>
          </p:cNvPr>
          <p:cNvSpPr txBox="1"/>
          <p:nvPr/>
        </p:nvSpPr>
        <p:spPr>
          <a:xfrm>
            <a:off x="2008796" y="2124075"/>
            <a:ext cx="8173139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ffectLst/>
              </a:rPr>
              <a:t>        </a:t>
            </a:r>
            <a:r>
              <a:rPr lang="zh-CN" altLang="en-US" sz="2000" dirty="0">
                <a:effectLst/>
              </a:rPr>
              <a:t>上节课我们提到了四种在电机数据收发的时候会用到的参数。之前我们将他们作为</a:t>
            </a:r>
            <a:r>
              <a:rPr lang="en-US" altLang="zh-CN" sz="2000" dirty="0">
                <a:effectLst/>
              </a:rPr>
              <a:t>C++</a:t>
            </a:r>
            <a:r>
              <a:rPr lang="zh-CN" altLang="en-US" sz="2000" dirty="0">
                <a:effectLst/>
              </a:rPr>
              <a:t>文件中的一个变量记录下来，很明显这并不符合文件数据读写的逻辑</a:t>
            </a:r>
            <a:r>
              <a:rPr lang="en-US" altLang="zh-CN" sz="2000" dirty="0">
                <a:effectLst/>
              </a:rPr>
              <a:t>——</a:t>
            </a:r>
            <a:r>
              <a:rPr lang="zh-CN" altLang="en-US" sz="2000" dirty="0">
                <a:effectLst/>
              </a:rPr>
              <a:t>参数或系数更应该是作为一个外部加载的常量而不是变量。在</a:t>
            </a:r>
            <a:r>
              <a:rPr lang="en-US" altLang="zh-CN" sz="2000" dirty="0">
                <a:effectLst/>
              </a:rPr>
              <a:t>c</a:t>
            </a:r>
            <a:r>
              <a:rPr lang="zh-CN" altLang="en-US" sz="2000" dirty="0">
                <a:effectLst/>
              </a:rPr>
              <a:t>语言中，我们经常会使用</a:t>
            </a:r>
            <a:r>
              <a:rPr lang="en-US" altLang="zh-CN" sz="2000" dirty="0">
                <a:effectLst/>
              </a:rPr>
              <a:t>#define</a:t>
            </a:r>
            <a:r>
              <a:rPr lang="zh-CN" altLang="en-US" sz="2000" dirty="0">
                <a:effectLst/>
              </a:rPr>
              <a:t>命令定义宏变量。但当需要修改参数的时候，我们仍需要打开代码文件修改。我们希望有如下的体系结构：作为代码中参数存在的数据应该使用外挂文件储存，当需要的时候由</a:t>
            </a:r>
            <a:r>
              <a:rPr lang="en-US" altLang="zh-CN" sz="2000" dirty="0"/>
              <a:t>C</a:t>
            </a:r>
            <a:r>
              <a:rPr lang="en-US" altLang="zh-CN" sz="2000" dirty="0">
                <a:effectLst/>
              </a:rPr>
              <a:t>/C++</a:t>
            </a:r>
            <a:r>
              <a:rPr lang="zh-CN" altLang="en-US" sz="2000" dirty="0">
                <a:effectLst/>
              </a:rPr>
              <a:t>文件读取参数。</a:t>
            </a:r>
          </a:p>
          <a:p>
            <a:endParaRPr lang="zh-CN" altLang="en-US" dirty="0">
              <a:effectLst/>
            </a:endParaRPr>
          </a:p>
          <a:p>
            <a:endParaRPr lang="zh-CN" altLang="en-US" dirty="0">
              <a:effectLst/>
            </a:endParaRPr>
          </a:p>
          <a:p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A2890B8-3756-4EFF-864E-30AE6D4E83DF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980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9750B55-8A6C-46F2-9A7D-8667AB29338D}"/>
              </a:ext>
            </a:extLst>
          </p:cNvPr>
          <p:cNvSpPr txBox="1"/>
          <p:nvPr/>
        </p:nvSpPr>
        <p:spPr>
          <a:xfrm>
            <a:off x="2533650" y="2333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C5FF78-C0AE-4297-AB1A-134DBF9D48F4}"/>
              </a:ext>
            </a:extLst>
          </p:cNvPr>
          <p:cNvSpPr txBox="1"/>
          <p:nvPr/>
        </p:nvSpPr>
        <p:spPr>
          <a:xfrm>
            <a:off x="2533650" y="21240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FD8DC-B984-4337-9AE8-8102713D7625}"/>
              </a:ext>
            </a:extLst>
          </p:cNvPr>
          <p:cNvSpPr txBox="1"/>
          <p:nvPr/>
        </p:nvSpPr>
        <p:spPr>
          <a:xfrm>
            <a:off x="2095500" y="2493407"/>
            <a:ext cx="1533525" cy="1896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304FF6C-081D-463F-A8E4-C808E55AED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276" y="1709737"/>
            <a:ext cx="5753100" cy="343852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BAE2D44-CFD1-4BF4-82C1-96A44FA219F5}"/>
              </a:ext>
            </a:extLst>
          </p:cNvPr>
          <p:cNvSpPr txBox="1"/>
          <p:nvPr/>
        </p:nvSpPr>
        <p:spPr>
          <a:xfrm>
            <a:off x="1298575" y="2173526"/>
            <a:ext cx="326707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effectLst/>
              </a:rPr>
              <a:t>       </a:t>
            </a:r>
            <a:r>
              <a:rPr lang="zh-CN" altLang="en-US" sz="2000" dirty="0">
                <a:effectLst/>
              </a:rPr>
              <a:t> 巧合的是（</a:t>
            </a:r>
            <a:r>
              <a:rPr lang="en-US" altLang="zh-CN" sz="2000" dirty="0" err="1">
                <a:effectLst/>
              </a:rPr>
              <a:t>bushi</a:t>
            </a:r>
            <a:r>
              <a:rPr lang="zh-CN" altLang="en-US" sz="2000" dirty="0">
                <a:effectLst/>
              </a:rPr>
              <a:t>），</a:t>
            </a:r>
            <a:r>
              <a:rPr lang="en-US" altLang="zh-CN" sz="2000" dirty="0">
                <a:effectLst/>
              </a:rPr>
              <a:t>ROS</a:t>
            </a:r>
            <a:r>
              <a:rPr lang="zh-CN" altLang="en-US" sz="2000" dirty="0">
                <a:effectLst/>
              </a:rPr>
              <a:t>的结构正好就是以上提到的结构。我们使用</a:t>
            </a:r>
            <a:r>
              <a:rPr lang="en-US" altLang="zh-CN" sz="2000" dirty="0"/>
              <a:t>config</a:t>
            </a:r>
            <a:r>
              <a:rPr lang="zh-CN" altLang="en-US" sz="2000" dirty="0">
                <a:effectLst/>
              </a:rPr>
              <a:t>文件夹下的</a:t>
            </a:r>
            <a:r>
              <a:rPr lang="en-US" altLang="zh-CN" sz="2000" dirty="0">
                <a:effectLst/>
              </a:rPr>
              <a:t>.</a:t>
            </a:r>
            <a:r>
              <a:rPr lang="en-US" altLang="zh-CN" sz="2000" dirty="0" err="1">
                <a:effectLst/>
              </a:rPr>
              <a:t>yaml</a:t>
            </a:r>
            <a:r>
              <a:rPr lang="zh-CN" altLang="en-US" sz="2000" dirty="0">
                <a:effectLst/>
              </a:rPr>
              <a:t>文件储存参数，并在</a:t>
            </a:r>
            <a:r>
              <a:rPr lang="en-US" altLang="zh-CN" sz="2000" dirty="0" err="1">
                <a:effectLst/>
              </a:rPr>
              <a:t>c++</a:t>
            </a:r>
            <a:r>
              <a:rPr lang="zh-CN" altLang="en-US" sz="2000" dirty="0">
                <a:effectLst/>
              </a:rPr>
              <a:t>文件运行的时候加载参数。</a:t>
            </a:r>
          </a:p>
          <a:p>
            <a:endParaRPr lang="zh-CN" altLang="en-US" dirty="0">
              <a:effectLst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F5F5C9C-F7FE-47CE-8BC7-B6F88CDF334B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5969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9750B55-8A6C-46F2-9A7D-8667AB29338D}"/>
              </a:ext>
            </a:extLst>
          </p:cNvPr>
          <p:cNvSpPr txBox="1"/>
          <p:nvPr/>
        </p:nvSpPr>
        <p:spPr>
          <a:xfrm>
            <a:off x="2533650" y="23336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C5FF78-C0AE-4297-AB1A-134DBF9D48F4}"/>
              </a:ext>
            </a:extLst>
          </p:cNvPr>
          <p:cNvSpPr txBox="1"/>
          <p:nvPr/>
        </p:nvSpPr>
        <p:spPr>
          <a:xfrm>
            <a:off x="2533650" y="212407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FD8DC-B984-4337-9AE8-8102713D7625}"/>
              </a:ext>
            </a:extLst>
          </p:cNvPr>
          <p:cNvSpPr txBox="1"/>
          <p:nvPr/>
        </p:nvSpPr>
        <p:spPr>
          <a:xfrm>
            <a:off x="2095500" y="2493407"/>
            <a:ext cx="1533525" cy="1896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F5F5C9C-F7FE-47CE-8BC7-B6F88CDF334B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FB73BF0-A010-4BC2-A7D6-677DE9D4E7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7190" y="1282948"/>
            <a:ext cx="7837619" cy="4347349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342954C5-ABB4-487E-A5E4-3C4001E18903}"/>
              </a:ext>
            </a:extLst>
          </p:cNvPr>
          <p:cNvSpPr txBox="1"/>
          <p:nvPr/>
        </p:nvSpPr>
        <p:spPr>
          <a:xfrm>
            <a:off x="5599426" y="5973122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电机参数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037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9750B55-8A6C-46F2-9A7D-8667AB29338D}"/>
              </a:ext>
            </a:extLst>
          </p:cNvPr>
          <p:cNvSpPr txBox="1"/>
          <p:nvPr/>
        </p:nvSpPr>
        <p:spPr>
          <a:xfrm>
            <a:off x="5724525" y="22669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0C5FF78-C0AE-4297-AB1A-134DBF9D48F4}"/>
              </a:ext>
            </a:extLst>
          </p:cNvPr>
          <p:cNvSpPr txBox="1"/>
          <p:nvPr/>
        </p:nvSpPr>
        <p:spPr>
          <a:xfrm>
            <a:off x="5724525" y="2057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2FD8DC-B984-4337-9AE8-8102713D7625}"/>
              </a:ext>
            </a:extLst>
          </p:cNvPr>
          <p:cNvSpPr txBox="1"/>
          <p:nvPr/>
        </p:nvSpPr>
        <p:spPr>
          <a:xfrm>
            <a:off x="5286375" y="2426732"/>
            <a:ext cx="1533525" cy="1896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5576762C-C507-437F-9507-CC25024D2AB2}"/>
              </a:ext>
            </a:extLst>
          </p:cNvPr>
          <p:cNvCxnSpPr>
            <a:cxnSpLocks/>
          </p:cNvCxnSpPr>
          <p:nvPr/>
        </p:nvCxnSpPr>
        <p:spPr>
          <a:xfrm>
            <a:off x="3903820" y="1294497"/>
            <a:ext cx="3613151" cy="879475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4EA9EBF2-65D9-4327-A34C-38E9CB4C3066}"/>
              </a:ext>
            </a:extLst>
          </p:cNvPr>
          <p:cNvCxnSpPr>
            <a:cxnSpLocks/>
          </p:cNvCxnSpPr>
          <p:nvPr/>
        </p:nvCxnSpPr>
        <p:spPr>
          <a:xfrm>
            <a:off x="3893500" y="1294497"/>
            <a:ext cx="3613151" cy="3407459"/>
          </a:xfrm>
          <a:prstGeom prst="bent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8B55B427-ACBD-4337-9E70-4C3FA8AB3933}"/>
              </a:ext>
            </a:extLst>
          </p:cNvPr>
          <p:cNvSpPr txBox="1"/>
          <p:nvPr/>
        </p:nvSpPr>
        <p:spPr>
          <a:xfrm>
            <a:off x="3737111" y="885843"/>
            <a:ext cx="2574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effectLst/>
              </a:rPr>
              <a:t>actuator_coefficient</a:t>
            </a:r>
            <a:endParaRPr lang="en-US" altLang="zh-CN" dirty="0">
              <a:effectLst/>
            </a:endParaRPr>
          </a:p>
          <a:p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6AFA64A-4C22-494B-B260-DD3CBCFAE515}"/>
              </a:ext>
            </a:extLst>
          </p:cNvPr>
          <p:cNvSpPr txBox="1"/>
          <p:nvPr/>
        </p:nvSpPr>
        <p:spPr>
          <a:xfrm>
            <a:off x="5985012" y="1736096"/>
            <a:ext cx="61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rm_3508: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FA41FE5-97CD-482C-8BFD-750C6D3BA111}"/>
              </a:ext>
            </a:extLst>
          </p:cNvPr>
          <p:cNvSpPr txBox="1"/>
          <p:nvPr/>
        </p:nvSpPr>
        <p:spPr>
          <a:xfrm>
            <a:off x="5985012" y="4284593"/>
            <a:ext cx="61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rm_2006: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F7659CCF-950D-42A6-A800-7B2248BA608F}"/>
              </a:ext>
            </a:extLst>
          </p:cNvPr>
          <p:cNvCxnSpPr/>
          <p:nvPr/>
        </p:nvCxnSpPr>
        <p:spPr>
          <a:xfrm flipV="1">
            <a:off x="7501732" y="1517650"/>
            <a:ext cx="0" cy="135624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DBFFEFC2-F124-484A-8B28-EF7FE7285C62}"/>
              </a:ext>
            </a:extLst>
          </p:cNvPr>
          <p:cNvCxnSpPr/>
          <p:nvPr/>
        </p:nvCxnSpPr>
        <p:spPr>
          <a:xfrm>
            <a:off x="7501732" y="1517650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C5D3EA2D-70A6-43F9-A891-DB560EEDEEDF}"/>
              </a:ext>
            </a:extLst>
          </p:cNvPr>
          <p:cNvSpPr txBox="1"/>
          <p:nvPr/>
        </p:nvSpPr>
        <p:spPr>
          <a:xfrm flipH="1">
            <a:off x="7567771" y="1106200"/>
            <a:ext cx="1912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act2pos </a:t>
            </a:r>
          </a:p>
          <a:p>
            <a:endParaRPr lang="zh-CN" altLang="en-US" dirty="0"/>
          </a:p>
        </p:txBody>
      </p: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5AE6C928-6E3C-425E-BF94-807C7187C737}"/>
              </a:ext>
            </a:extLst>
          </p:cNvPr>
          <p:cNvCxnSpPr/>
          <p:nvPr/>
        </p:nvCxnSpPr>
        <p:spPr>
          <a:xfrm>
            <a:off x="7501731" y="1949773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DB0FB44D-8BCA-4640-882E-5C84B438A505}"/>
              </a:ext>
            </a:extLst>
          </p:cNvPr>
          <p:cNvCxnSpPr/>
          <p:nvPr/>
        </p:nvCxnSpPr>
        <p:spPr>
          <a:xfrm>
            <a:off x="7501730" y="2451616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9829FA04-43BF-4896-A184-304207ED9617}"/>
              </a:ext>
            </a:extLst>
          </p:cNvPr>
          <p:cNvCxnSpPr/>
          <p:nvPr/>
        </p:nvCxnSpPr>
        <p:spPr>
          <a:xfrm>
            <a:off x="7501729" y="2873891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5C761652-266A-4952-8BB1-D3A223ADFD0F}"/>
              </a:ext>
            </a:extLst>
          </p:cNvPr>
          <p:cNvCxnSpPr/>
          <p:nvPr/>
        </p:nvCxnSpPr>
        <p:spPr>
          <a:xfrm flipV="1">
            <a:off x="7501728" y="4033579"/>
            <a:ext cx="0" cy="135624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5F334157-4900-4D27-8E87-4610E625D691}"/>
              </a:ext>
            </a:extLst>
          </p:cNvPr>
          <p:cNvCxnSpPr/>
          <p:nvPr/>
        </p:nvCxnSpPr>
        <p:spPr>
          <a:xfrm>
            <a:off x="7501728" y="4033579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接箭头连接符 42">
            <a:extLst>
              <a:ext uri="{FF2B5EF4-FFF2-40B4-BE49-F238E27FC236}">
                <a16:creationId xmlns:a16="http://schemas.microsoft.com/office/drawing/2014/main" id="{0AF23455-2FA7-4049-BA59-E0FBA965EF6D}"/>
              </a:ext>
            </a:extLst>
          </p:cNvPr>
          <p:cNvCxnSpPr/>
          <p:nvPr/>
        </p:nvCxnSpPr>
        <p:spPr>
          <a:xfrm>
            <a:off x="7501727" y="4465702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3192C0E2-C3C9-4B78-8E70-1EE98958F339}"/>
              </a:ext>
            </a:extLst>
          </p:cNvPr>
          <p:cNvCxnSpPr/>
          <p:nvPr/>
        </p:nvCxnSpPr>
        <p:spPr>
          <a:xfrm>
            <a:off x="7501726" y="4967545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74998029-0CE1-4191-A4FC-F9A919BCD409}"/>
              </a:ext>
            </a:extLst>
          </p:cNvPr>
          <p:cNvCxnSpPr/>
          <p:nvPr/>
        </p:nvCxnSpPr>
        <p:spPr>
          <a:xfrm>
            <a:off x="7501725" y="5389820"/>
            <a:ext cx="121364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本框 45">
            <a:extLst>
              <a:ext uri="{FF2B5EF4-FFF2-40B4-BE49-F238E27FC236}">
                <a16:creationId xmlns:a16="http://schemas.microsoft.com/office/drawing/2014/main" id="{5A032C78-58B1-4EAE-B4B6-C0B2649A35D9}"/>
              </a:ext>
            </a:extLst>
          </p:cNvPr>
          <p:cNvSpPr txBox="1"/>
          <p:nvPr/>
        </p:nvSpPr>
        <p:spPr>
          <a:xfrm flipH="1">
            <a:off x="7647301" y="3671448"/>
            <a:ext cx="1912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act2pos </a:t>
            </a:r>
          </a:p>
          <a:p>
            <a:endParaRPr lang="zh-CN" altLang="en-US" dirty="0"/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A1E15C0B-47F4-47BF-AB09-64AE5D004228}"/>
              </a:ext>
            </a:extLst>
          </p:cNvPr>
          <p:cNvSpPr txBox="1"/>
          <p:nvPr/>
        </p:nvSpPr>
        <p:spPr>
          <a:xfrm>
            <a:off x="7663040" y="4090615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effectLst/>
              </a:rPr>
              <a:t>act2vel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E99C0963-A455-4671-AE9F-5F8A986AE0DA}"/>
              </a:ext>
            </a:extLst>
          </p:cNvPr>
          <p:cNvSpPr txBox="1"/>
          <p:nvPr/>
        </p:nvSpPr>
        <p:spPr>
          <a:xfrm>
            <a:off x="7663040" y="1577794"/>
            <a:ext cx="6181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effectLst/>
              </a:rPr>
              <a:t>act2vel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BE733E9-E741-412D-B458-E718E286FDF7}"/>
              </a:ext>
            </a:extLst>
          </p:cNvPr>
          <p:cNvSpPr txBox="1"/>
          <p:nvPr/>
        </p:nvSpPr>
        <p:spPr>
          <a:xfrm>
            <a:off x="7582535" y="4560669"/>
            <a:ext cx="1977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act2effort</a:t>
            </a:r>
          </a:p>
          <a:p>
            <a:endParaRPr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1B6905D-410A-44B0-993C-89653287028E}"/>
              </a:ext>
            </a:extLst>
          </p:cNvPr>
          <p:cNvSpPr txBox="1"/>
          <p:nvPr/>
        </p:nvSpPr>
        <p:spPr>
          <a:xfrm>
            <a:off x="7582535" y="2039031"/>
            <a:ext cx="1977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act2effort</a:t>
            </a:r>
          </a:p>
          <a:p>
            <a:endParaRPr lang="zh-CN" altLang="en-US" dirty="0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2A6A1B75-CD27-4C93-81CC-668CBFF1AFE2}"/>
              </a:ext>
            </a:extLst>
          </p:cNvPr>
          <p:cNvSpPr txBox="1"/>
          <p:nvPr/>
        </p:nvSpPr>
        <p:spPr>
          <a:xfrm>
            <a:off x="7567771" y="5003562"/>
            <a:ext cx="1912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effort2act</a:t>
            </a:r>
          </a:p>
          <a:p>
            <a:endParaRPr lang="zh-CN" altLang="en-US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403E4CA2-5E3B-454B-B214-546BBB94D572}"/>
              </a:ext>
            </a:extLst>
          </p:cNvPr>
          <p:cNvSpPr txBox="1"/>
          <p:nvPr/>
        </p:nvSpPr>
        <p:spPr>
          <a:xfrm>
            <a:off x="7594548" y="2515026"/>
            <a:ext cx="1912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effectLst/>
              </a:rPr>
              <a:t>effort2act</a:t>
            </a:r>
          </a:p>
          <a:p>
            <a:endParaRPr lang="zh-CN" altLang="en-US" dirty="0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38931B35-B27D-44D6-87FE-F6FE02CCD7F4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A316EB-398D-42E6-90C6-26F33B0F2404}"/>
              </a:ext>
            </a:extLst>
          </p:cNvPr>
          <p:cNvSpPr txBox="1"/>
          <p:nvPr/>
        </p:nvSpPr>
        <p:spPr>
          <a:xfrm>
            <a:off x="5170801" y="6043828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参数的树状结构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08327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8931B35-B27D-44D6-87FE-F6FE02CCD7F4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A316EB-398D-42E6-90C6-26F33B0F2404}"/>
              </a:ext>
            </a:extLst>
          </p:cNvPr>
          <p:cNvSpPr txBox="1"/>
          <p:nvPr/>
        </p:nvSpPr>
        <p:spPr>
          <a:xfrm>
            <a:off x="5551801" y="5053228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键值对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3B0118-8310-4A85-82BF-0E45658A8AA7}"/>
              </a:ext>
            </a:extLst>
          </p:cNvPr>
          <p:cNvSpPr/>
          <p:nvPr/>
        </p:nvSpPr>
        <p:spPr>
          <a:xfrm>
            <a:off x="3370005" y="2505670"/>
            <a:ext cx="51090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t_pos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10000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155C403-656B-416B-8D7A-BDEC61E49D28}"/>
              </a:ext>
            </a:extLst>
          </p:cNvPr>
          <p:cNvSpPr/>
          <p:nvPr/>
        </p:nvSpPr>
        <p:spPr>
          <a:xfrm>
            <a:off x="4492878" y="3708309"/>
            <a:ext cx="38782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Key : Value</a:t>
            </a:r>
            <a:endParaRPr lang="zh-CN" altLang="en-U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48066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校旗3"/>
          <p:cNvPicPr>
            <a:picLocks noChangeAspect="1"/>
          </p:cNvPicPr>
          <p:nvPr/>
        </p:nvPicPr>
        <p:blipFill>
          <a:blip r:embed="rId3"/>
          <a:srcRect t="70971"/>
          <a:stretch>
            <a:fillRect/>
          </a:stretch>
        </p:blipFill>
        <p:spPr>
          <a:xfrm>
            <a:off x="8690610" y="6685280"/>
            <a:ext cx="1692910" cy="172720"/>
          </a:xfrm>
          <a:prstGeom prst="rect">
            <a:avLst/>
          </a:prstGeom>
        </p:spPr>
      </p:pic>
      <p:pic>
        <p:nvPicPr>
          <p:cNvPr id="53" name="图片 52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8150225" y="-106045"/>
            <a:ext cx="2574290" cy="334010"/>
          </a:xfrm>
          <a:prstGeom prst="rect">
            <a:avLst/>
          </a:prstGeom>
        </p:spPr>
      </p:pic>
      <p:pic>
        <p:nvPicPr>
          <p:cNvPr id="2" name="图片 1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>
            <a:off x="1237615" y="-106045"/>
            <a:ext cx="2574290" cy="334010"/>
          </a:xfrm>
          <a:prstGeom prst="rect">
            <a:avLst/>
          </a:prstGeom>
        </p:spPr>
      </p:pic>
      <p:pic>
        <p:nvPicPr>
          <p:cNvPr id="4" name="图片 3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16200000">
            <a:off x="-1209675" y="1417320"/>
            <a:ext cx="2574290" cy="334010"/>
          </a:xfrm>
          <a:prstGeom prst="rect">
            <a:avLst/>
          </a:prstGeom>
        </p:spPr>
      </p:pic>
      <p:pic>
        <p:nvPicPr>
          <p:cNvPr id="5" name="图片 4" descr="正赛-05"/>
          <p:cNvPicPr>
            <a:picLocks noChangeAspect="1"/>
          </p:cNvPicPr>
          <p:nvPr/>
        </p:nvPicPr>
        <p:blipFill rotWithShape="1">
          <a:blip r:embed="rId4" cstate="screen">
            <a:duotone>
              <a:prstClr val="black"/>
              <a:schemeClr val="bg1"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>
          <a:xfrm rot="5400000">
            <a:off x="10826115" y="1348105"/>
            <a:ext cx="2574290" cy="334010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id="{38931B35-B27D-44D6-87FE-F6FE02CCD7F4}"/>
              </a:ext>
            </a:extLst>
          </p:cNvPr>
          <p:cNvSpPr txBox="1"/>
          <p:nvPr/>
        </p:nvSpPr>
        <p:spPr>
          <a:xfrm>
            <a:off x="260954" y="197451"/>
            <a:ext cx="4527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effectLst/>
              </a:rPr>
              <a:t>电机</a:t>
            </a:r>
            <a:r>
              <a:rPr lang="zh-CN" altLang="en-US" sz="3200" b="1" dirty="0"/>
              <a:t>参数读取</a:t>
            </a:r>
            <a:endParaRPr lang="zh-CN" altLang="en-US" sz="3200" dirty="0">
              <a:latin typeface="造字工房明黑（非商用）常规体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CA316EB-398D-42E6-90C6-26F33B0F2404}"/>
              </a:ext>
            </a:extLst>
          </p:cNvPr>
          <p:cNvSpPr txBox="1"/>
          <p:nvPr/>
        </p:nvSpPr>
        <p:spPr>
          <a:xfrm>
            <a:off x="5127074" y="5892464"/>
            <a:ext cx="247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键值对</a:t>
            </a:r>
            <a:r>
              <a:rPr lang="en-US" altLang="zh-CN" dirty="0"/>
              <a:t>-</a:t>
            </a:r>
            <a:r>
              <a:rPr lang="zh-CN" altLang="en-US" dirty="0"/>
              <a:t>值为键值对组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3B0118-8310-4A85-82BF-0E45658A8AA7}"/>
              </a:ext>
            </a:extLst>
          </p:cNvPr>
          <p:cNvSpPr/>
          <p:nvPr/>
        </p:nvSpPr>
        <p:spPr>
          <a:xfrm>
            <a:off x="2931518" y="1303948"/>
            <a:ext cx="6327694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rm_3508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t_pos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act_vel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en-US" altLang="zh-CN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act_effort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</a:t>
            </a:r>
            <a:r>
              <a:rPr lang="en-US" altLang="zh-CN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effort_act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155C403-656B-416B-8D7A-BDEC61E49D28}"/>
              </a:ext>
            </a:extLst>
          </p:cNvPr>
          <p:cNvSpPr/>
          <p:nvPr/>
        </p:nvSpPr>
        <p:spPr>
          <a:xfrm>
            <a:off x="4426203" y="4937034"/>
            <a:ext cx="38782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Key : Value</a:t>
            </a:r>
            <a:endParaRPr lang="zh-CN" altLang="en-U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71665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8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8*i*8"/>
  <p:tag name="KSO_WM_UNIT_LAYERLEVEL" val="1"/>
  <p:tag name="KSO_WM_TAG_VERSION" val="1.0"/>
  <p:tag name="KSO_WM_BEAUTIFY_FLAG" val="#wm#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8*i*9"/>
  <p:tag name="KSO_WM_UNIT_LAYERLEVEL" val="1"/>
  <p:tag name="KSO_WM_TAG_VERSION" val="1.0"/>
  <p:tag name="KSO_WM_BEAUTIFY_FLAG" val="#wm#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8*i*10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9*i*8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9*i*9"/>
  <p:tag name="KSO_WM_UNIT_LAYERLEVEL" val="1"/>
  <p:tag name="KSO_WM_TAG_VERSION" val="1.0"/>
  <p:tag name="KSO_WM_BEAUTIFY_FLAG" val="#wm#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9*i*10"/>
  <p:tag name="KSO_WM_UNIT_LAYERLEVEL" val="1"/>
  <p:tag name="KSO_WM_TAG_VERSION" val="1.0"/>
  <p:tag name="KSO_WM_BEAUTIFY_FLAG" val="#wm#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0*i*8"/>
  <p:tag name="KSO_WM_UNIT_LAYERLEVEL" val="1"/>
  <p:tag name="KSO_WM_TAG_VERSION" val="1.0"/>
  <p:tag name="KSO_WM_BEAUTIFY_FLAG" val="#wm#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0*i*9"/>
  <p:tag name="KSO_WM_UNIT_LAYERLEVEL" val="1"/>
  <p:tag name="KSO_WM_TAG_VERSION" val="1.0"/>
  <p:tag name="KSO_WM_BEAUTIFY_FLAG" val="#wm#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0*i*10"/>
  <p:tag name="KSO_WM_UNIT_LAYERLEVEL" val="1"/>
  <p:tag name="KSO_WM_TAG_VERSION" val="1.0"/>
  <p:tag name="KSO_WM_BEAUTIFY_FLAG" val="#wm#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2*i*8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2*i*9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2*i*10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frame"/>
  <p:tag name="KSO_WM_SLIDE_BK_DARK_LIGHT" val="2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3*i*8"/>
  <p:tag name="KSO_WM_UNIT_LAYERLEVEL" val="1"/>
  <p:tag name="KSO_WM_TAG_VERSION" val="1.0"/>
  <p:tag name="KSO_WM_BEAUTIFY_FLAG" val="#wm#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3*i*9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3*i*10"/>
  <p:tag name="KSO_WM_UNIT_LAYERLEVEL" val="1"/>
  <p:tag name="KSO_WM_TAG_VERSION" val="1.0"/>
  <p:tag name="KSO_WM_BEAUTIFY_FLAG" val="#wm#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leftRight"/>
  <p:tag name="KSO_WM_SLIDE_BK_DARK_LIGHT" val="2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4*i*8"/>
  <p:tag name="KSO_WM_UNIT_LAYERLEVEL" val="1"/>
  <p:tag name="KSO_WM_TAG_VERSION" val="1.0"/>
  <p:tag name="KSO_WM_BEAUTIFY_FLAG" val="#wm#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4*i*9"/>
  <p:tag name="KSO_WM_UNIT_LAYERLEVEL" val="1"/>
  <p:tag name="KSO_WM_TAG_VERSION" val="1.0"/>
  <p:tag name="KSO_WM_BEAUTIFY_FLAG" val="#wm#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4*i*10"/>
  <p:tag name="KSO_WM_UNIT_LAYERLEVEL" val="1"/>
  <p:tag name="KSO_WM_TAG_VERSION" val="1.0"/>
  <p:tag name="KSO_WM_BEAUTIFY_FLAG" val="#wm#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topBottom"/>
  <p:tag name="KSO_WM_SLIDE_BK_DARK_LIGHT" val="2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5*i*8"/>
  <p:tag name="KSO_WM_UNIT_LAYERLEVEL" val="1"/>
  <p:tag name="KSO_WM_TAG_VERSION" val="1.0"/>
  <p:tag name="KSO_WM_BEAUTIFY_FLAG" val="#wm#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5*i*9"/>
  <p:tag name="KSO_WM_UNIT_LAYERLEVEL" val="1"/>
  <p:tag name="KSO_WM_TAG_VERSION" val="1.0"/>
  <p:tag name="KSO_WM_BEAUTIFY_FLAG" val="#wm#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5*i*10"/>
  <p:tag name="KSO_WM_UNIT_LAYERLEVEL" val="1"/>
  <p:tag name="KSO_WM_TAG_VERSION" val="1.0"/>
  <p:tag name="KSO_WM_BEAUTIFY_FLAG" val="#wm#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bottomTop"/>
  <p:tag name="KSO_WM_SLIDE_BK_DARK_LIGHT" val="2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8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6*i*8"/>
  <p:tag name="KSO_WM_UNIT_LAYERLEVEL" val="1"/>
  <p:tag name="KSO_WM_TAG_VERSION" val="1.0"/>
  <p:tag name="KSO_WM_BEAUTIFY_FLAG" val="#wm#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6*i*9"/>
  <p:tag name="KSO_WM_UNIT_LAYERLEVEL" val="1"/>
  <p:tag name="KSO_WM_TAG_VERSION" val="1.0"/>
  <p:tag name="KSO_WM_BEAUTIFY_FLAG" val="#wm#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6*i*10"/>
  <p:tag name="KSO_WM_UNIT_LAYERLEVEL" val="1"/>
  <p:tag name="KSO_WM_TAG_VERSION" val="1.0"/>
  <p:tag name="KSO_WM_BEAUTIFY_FLAG" val="#wm#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7*i*4"/>
  <p:tag name="KSO_WM_UNIT_LAYERLEVEL" val="1"/>
  <p:tag name="KSO_WM_TAG_VERSION" val="1.0"/>
  <p:tag name="KSO_WM_BEAUTIFY_FLAG" val="#wm#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7*i*5"/>
  <p:tag name="KSO_WM_UNIT_LAYERLEVEL" val="1"/>
  <p:tag name="KSO_WM_TAG_VERSION" val="1.0"/>
  <p:tag name="KSO_WM_BEAUTIFY_FLAG" val="#wm#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7*i*6"/>
  <p:tag name="KSO_WM_UNIT_LAYERLEVEL" val="1"/>
  <p:tag name="KSO_WM_TAG_VERSION" val="1.0"/>
  <p:tag name="KSO_WM_BEAUTIFY_FLAG" val="#wm#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7*i*7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8*i*4"/>
  <p:tag name="KSO_WM_UNIT_LAYERLEVEL" val="1"/>
  <p:tag name="KSO_WM_TAG_VERSION" val="1.0"/>
  <p:tag name="KSO_WM_BEAUTIFY_FLAG" val="#wm#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8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82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COLOR_TYPE" val="1"/>
  <p:tag name="KSO_WM_TEMPLATE_THUMBS_INDEX" val="1、2、3、4、5、6、7、8、9、10、11、12、13、15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582"/>
  <p:tag name="KSO_WM_TEMPLATE_MASTER_TYPE" val="1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2*i*8"/>
  <p:tag name="KSO_WM_UNIT_LAYERLEVEL" val="1"/>
  <p:tag name="KSO_WM_TAG_VERSION" val="1.0"/>
  <p:tag name="KSO_WM_BEAUTIFY_FLAG" val="#wm#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2*i*9"/>
  <p:tag name="KSO_WM_UNIT_LAYERLEVEL" val="1"/>
  <p:tag name="KSO_WM_TAG_VERSION" val="1.0"/>
  <p:tag name="KSO_WM_BEAUTIFY_FLAG" val="#wm#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2*i*10"/>
  <p:tag name="KSO_WM_UNIT_LAYERLEVEL" val="1"/>
  <p:tag name="KSO_WM_TAG_VERSION" val="1.0"/>
  <p:tag name="KSO_WM_BEAUTIFY_FLAG" val="#wm#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4*i*8"/>
  <p:tag name="KSO_WM_UNIT_LAYERLEVEL" val="1"/>
  <p:tag name="KSO_WM_TAG_VERSION" val="1.0"/>
  <p:tag name="KSO_WM_BEAUTIFY_FLAG" val="#wm#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4*i*9"/>
  <p:tag name="KSO_WM_UNIT_LAYERLEVEL" val="1"/>
  <p:tag name="KSO_WM_TAG_VERSION" val="1.0"/>
  <p:tag name="KSO_WM_BEAUTIFY_FLAG" val="#wm#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4*i*10"/>
  <p:tag name="KSO_WM_UNIT_LAYERLEVEL" val="1"/>
  <p:tag name="KSO_WM_TAG_VERSION" val="1.0"/>
  <p:tag name="KSO_WM_BEAUTIFY_FLAG" val="#wm#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5*i*8"/>
  <p:tag name="KSO_WM_UNIT_LAYERLEVEL" val="1"/>
  <p:tag name="KSO_WM_TAG_VERSION" val="1.0"/>
  <p:tag name="KSO_WM_BEAUTIFY_FLAG" val="#wm#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5*i*9"/>
  <p:tag name="KSO_WM_UNIT_LAYERLEVEL" val="1"/>
  <p:tag name="KSO_WM_TAG_VERSION" val="1.0"/>
  <p:tag name="KSO_WM_BEAUTIFY_FLAG" val="#wm#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5*i*10"/>
  <p:tag name="KSO_WM_UNIT_LAYERLEVEL" val="1"/>
  <p:tag name="KSO_WM_TAG_VERSION" val="1.0"/>
  <p:tag name="KSO_WM_BEAUTIFY_FLAG" val="#wm#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8*i*8"/>
  <p:tag name="KSO_WM_UNIT_LAYERLEVEL" val="1"/>
  <p:tag name="KSO_WM_TAG_VERSION" val="1.0"/>
  <p:tag name="KSO_WM_BEAUTIFY_FLAG" val="#wm#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8*i*9"/>
  <p:tag name="KSO_WM_UNIT_LAYERLEVEL" val="1"/>
  <p:tag name="KSO_WM_TAG_VERSION" val="1.0"/>
  <p:tag name="KSO_WM_BEAUTIFY_FLAG" val="#wm#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8*i*10"/>
  <p:tag name="KSO_WM_UNIT_LAYERLEVEL" val="1"/>
  <p:tag name="KSO_WM_TAG_VERSION" val="1.0"/>
  <p:tag name="KSO_WM_BEAUTIFY_FLAG" val="#wm#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2*i*8"/>
  <p:tag name="KSO_WM_UNIT_LAYERLEVEL" val="1"/>
  <p:tag name="KSO_WM_TAG_VERSION" val="1.0"/>
  <p:tag name="KSO_WM_BEAUTIFY_FLAG" val="#wm#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9*i*8"/>
  <p:tag name="KSO_WM_UNIT_LAYERLEVEL" val="1"/>
  <p:tag name="KSO_WM_TAG_VERSION" val="1.0"/>
  <p:tag name="KSO_WM_BEAUTIFY_FLAG" val="#wm#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9*i*9"/>
  <p:tag name="KSO_WM_UNIT_LAYERLEVEL" val="1"/>
  <p:tag name="KSO_WM_TAG_VERSION" val="1.0"/>
  <p:tag name="KSO_WM_BEAUTIFY_FLAG" val="#wm#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9*i*10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2*i*9"/>
  <p:tag name="KSO_WM_UNIT_LAYERLEVEL" val="1"/>
  <p:tag name="KSO_WM_TAG_VERSION" val="1.0"/>
  <p:tag name="KSO_WM_BEAUTIFY_FLAG" val="#wm#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0*i*8"/>
  <p:tag name="KSO_WM_UNIT_LAYERLEVEL" val="1"/>
  <p:tag name="KSO_WM_TAG_VERSION" val="1.0"/>
  <p:tag name="KSO_WM_BEAUTIFY_FLAG" val="#wm#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0*i*9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2*i*10"/>
  <p:tag name="KSO_WM_UNIT_LAYERLEVEL" val="1"/>
  <p:tag name="KSO_WM_TAG_VERSION" val="1.0"/>
  <p:tag name="KSO_WM_BEAUTIFY_FLAG" val="#wm#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0*i*10"/>
  <p:tag name="KSO_WM_UNIT_LAYERLEVEL" val="1"/>
  <p:tag name="KSO_WM_TAG_VERSION" val="1.0"/>
  <p:tag name="KSO_WM_BEAUTIFY_FLAG" val="#wm#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2*i*8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2*i*9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2*i*10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frame"/>
  <p:tag name="KSO_WM_SLIDE_BK_DARK_LIGHT" val="2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3*i*8"/>
  <p:tag name="KSO_WM_UNIT_LAYERLEVEL" val="1"/>
  <p:tag name="KSO_WM_TAG_VERSION" val="1.0"/>
  <p:tag name="KSO_WM_BEAUTIFY_FLAG" val="#wm#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3*i*9"/>
  <p:tag name="KSO_WM_UNIT_LAYERLEVEL" val="1"/>
  <p:tag name="KSO_WM_TAG_VERSION" val="1.0"/>
  <p:tag name="KSO_WM_BEAUTIFY_FLAG" val="#wm#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3*i*10"/>
  <p:tag name="KSO_WM_UNIT_LAYERLEVEL" val="1"/>
  <p:tag name="KSO_WM_TAG_VERSION" val="1.0"/>
  <p:tag name="KSO_WM_BEAUTIFY_FLAG" val="#wm#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leftRight"/>
  <p:tag name="KSO_WM_SLIDE_BK_DARK_LIGHT" val="2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4*i*8"/>
  <p:tag name="KSO_WM_UNIT_LAYERLEVEL" val="1"/>
  <p:tag name="KSO_WM_TAG_VERSION" val="1.0"/>
  <p:tag name="KSO_WM_BEAUTIFY_FLAG" val="#wm#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4*i*9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4*i*10"/>
  <p:tag name="KSO_WM_UNIT_LAYERLEVEL" val="1"/>
  <p:tag name="KSO_WM_TAG_VERSION" val="1.0"/>
  <p:tag name="KSO_WM_BEAUTIFY_FLAG" val="#wm#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topBottom"/>
  <p:tag name="KSO_WM_SLIDE_BK_DARK_LIGHT" val="2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5*i*8"/>
  <p:tag name="KSO_WM_UNIT_LAYERLEVEL" val="1"/>
  <p:tag name="KSO_WM_TAG_VERSION" val="1.0"/>
  <p:tag name="KSO_WM_BEAUTIFY_FLAG" val="#wm#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5*i*9"/>
  <p:tag name="KSO_WM_UNIT_LAYERLEVEL" val="1"/>
  <p:tag name="KSO_WM_TAG_VERSION" val="1.0"/>
  <p:tag name="KSO_WM_BEAUTIFY_FLAG" val="#wm#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5*i*10"/>
  <p:tag name="KSO_WM_UNIT_LAYERLEVEL" val="1"/>
  <p:tag name="KSO_WM_TAG_VERSION" val="1.0"/>
  <p:tag name="KSO_WM_BEAUTIFY_FLAG" val="#wm#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bottomTop"/>
  <p:tag name="KSO_WM_SLIDE_BK_DARK_LIGHT" val="2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16*i*8"/>
  <p:tag name="KSO_WM_UNIT_LAYERLEVEL" val="1"/>
  <p:tag name="KSO_WM_TAG_VERSION" val="1.0"/>
  <p:tag name="KSO_WM_BEAUTIFY_FLAG" val="#wm#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16*i*9"/>
  <p:tag name="KSO_WM_UNIT_LAYERLEVEL" val="1"/>
  <p:tag name="KSO_WM_TAG_VERSION" val="1.0"/>
  <p:tag name="KSO_WM_BEAUTIFY_FLAG" val="#wm#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16*i*10"/>
  <p:tag name="KSO_WM_UNIT_LAYERLEVEL" val="1"/>
  <p:tag name="KSO_WM_TAG_VERSION" val="1.0"/>
  <p:tag name="KSO_WM_BEAUTIFY_FLAG" val="#wm#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7*i*4"/>
  <p:tag name="KSO_WM_UNIT_LAYERLEVEL" val="1"/>
  <p:tag name="KSO_WM_TAG_VERSION" val="1.0"/>
  <p:tag name="KSO_WM_BEAUTIFY_FLAG" val="#wm#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7*i*5"/>
  <p:tag name="KSO_WM_UNIT_LAYERLEVEL" val="1"/>
  <p:tag name="KSO_WM_TAG_VERSION" val="1.0"/>
  <p:tag name="KSO_WM_BEAUTIFY_FLAG" val="#wm#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7*i*6"/>
  <p:tag name="KSO_WM_UNIT_LAYERLEVEL" val="1"/>
  <p:tag name="KSO_WM_TAG_VERSION" val="1.0"/>
  <p:tag name="KSO_WM_BEAUTIFY_FLAG" val="#wm#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_17*i*7"/>
  <p:tag name="KSO_WM_UNIT_LAYERLEVEL" val="1"/>
  <p:tag name="KSO_WM_TAG_VERSION" val="1.0"/>
  <p:tag name="KSO_WM_BEAUTIFY_FLAG" val="#wm#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8*i*4"/>
  <p:tag name="KSO_WM_UNIT_LAYERLEVEL" val="1"/>
  <p:tag name="KSO_WM_TAG_VERSION" val="1.0"/>
  <p:tag name="KSO_WM_BEAUTIFY_FLAG" val="#wm#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4、5、6、7、8、9、10、11、12、13、15"/>
  <p:tag name="KSO_WM_SLIDE_ID" val="custom20202582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2582"/>
  <p:tag name="KSO_WM_SLIDE_LAYOUT" val="a_b_f_j"/>
  <p:tag name="KSO_WM_SLIDE_LAYOUT_CNT" val="1_1_2_1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PRESET_TEXT" val="极简通用模板"/>
  <p:tag name="KSO_WM_UNIT_NOCLEAR" val="0"/>
  <p:tag name="KSO_WM_UNIT_VALUE" val="9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82_1*a*1"/>
  <p:tag name="KSO_WM_TEMPLATE_CATEGORY" val="custom"/>
  <p:tag name="KSO_WM_TEMPLATE_INDEX" val="20202582"/>
  <p:tag name="KSO_WM_UNIT_LAYERLEVEL" val="1"/>
  <p:tag name="KSO_WM_TAG_VERSION" val="1.0"/>
  <p:tag name="KSO_WM_BEAUTIFY_FLAG" val="#wm#"/>
  <p:tag name="KSO_WM_UNIT_ISNUMDGMTITLE" val="0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2582_6"/>
  <p:tag name="KSO_WM_TEMPLATE_SUBCATEGORY" val="0"/>
  <p:tag name="KSO_WM_TEMPLATE_MASTER_TYPE" val="1"/>
  <p:tag name="KSO_WM_TEMPLATE_COLOR_TYPE" val="1"/>
  <p:tag name="KSO_WM_SLIDE_TYPE" val="contents"/>
  <p:tag name="KSO_WM_SLIDE_SUBTYPE" val="diag"/>
  <p:tag name="KSO_WM_SLIDE_ITEM_CNT" val="6"/>
  <p:tag name="KSO_WM_SLIDE_INDEX" val="6"/>
  <p:tag name="KSO_WM_DIAGRAM_GROUP_CODE" val="l1-1"/>
  <p:tag name="KSO_WM_SLIDE_DIAGTYPE" val="l"/>
  <p:tag name="KSO_WM_TAG_VERSION" val="1.0"/>
  <p:tag name="KSO_WM_BEAUTIFY_FLAG" val="#wm#"/>
  <p:tag name="KSO_WM_TEMPLATE_CATEGORY" val="custom"/>
  <p:tag name="KSO_WM_TEMPLATE_INDEX" val="20202582"/>
  <p:tag name="KSO_WM_SLIDE_LAYOUT" val="a_b_l"/>
  <p:tag name="KSO_WM_SLIDE_LAYOUT_CNT" val="1_1_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0"/>
  <p:tag name="KSO_WM_TEMPLATE_COLOR_TYPE" val="1"/>
  <p:tag name="KSO_WM_TEMPLATE_THUMBS_INDEX" val="1、2、3、4、5、6、7、8、9、10、11、12、13、15"/>
  <p:tag name="KSO_WM_TEMPLATE_MASTER_THUMB_INDEX" val="12"/>
  <p:tag name="KSO_WM_UNIT_SHOW_EDIT_AREA_INDICATION" val="0"/>
  <p:tag name="KSO_WM_TAG_VERSION" val="1.0"/>
  <p:tag name="KSO_WM_BEAUTIFY_FLAG" val="#wm#"/>
  <p:tag name="KSO_WM_TEMPLATE_CATEGORY" val="custom"/>
  <p:tag name="KSO_WM_TEMPLATE_INDEX" val="20202582"/>
  <p:tag name="KSO_WM_TEMPLATE_MASTER_TYPE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4*i*8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4*i*9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4*i*10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_5*i*8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_5*i*9"/>
  <p:tag name="KSO_WM_UNIT_LAYERLEVEL" val="1"/>
  <p:tag name="KSO_WM_TAG_VERSION" val="1.0"/>
  <p:tag name="KSO_WM_BEAUTIFY_FLAG" val="#wm#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_5*i*10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_NEED_ADD_PATH_ANIM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UNIT_DIAGRAM_IS_NEED_ADD_PATH_ANIM" val="0"/>
  <p:tag name="KSO_WM_SLIDE_BACKGROUND_TYPE" val="general"/>
  <p:tag name="KSO_WM_SLIDE_BK_DARK_LIGHT" val="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3_Office 主题​​">
  <a:themeElements>
    <a:clrScheme name="">
      <a:dk1>
        <a:srgbClr val="000000"/>
      </a:dk1>
      <a:lt1>
        <a:srgbClr val="FFFFFF"/>
      </a:lt1>
      <a:dk2>
        <a:srgbClr val="DBEBF2"/>
      </a:dk2>
      <a:lt2>
        <a:srgbClr val="F7FBFC"/>
      </a:lt2>
      <a:accent1>
        <a:srgbClr val="B0D9EB"/>
      </a:accent1>
      <a:accent2>
        <a:srgbClr val="9CC9BA"/>
      </a:accent2>
      <a:accent3>
        <a:srgbClr val="82B298"/>
      </a:accent3>
      <a:accent4>
        <a:srgbClr val="3C5951"/>
      </a:accent4>
      <a:accent5>
        <a:srgbClr val="B0A993"/>
      </a:accent5>
      <a:accent6>
        <a:srgbClr val="D0CCCB"/>
      </a:accent6>
      <a:hlink>
        <a:srgbClr val="5FCBFB"/>
      </a:hlink>
      <a:folHlink>
        <a:srgbClr val="B759BC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4_Office 主题​​">
  <a:themeElements>
    <a:clrScheme name="">
      <a:dk1>
        <a:srgbClr val="000000"/>
      </a:dk1>
      <a:lt1>
        <a:srgbClr val="FFFFFF"/>
      </a:lt1>
      <a:dk2>
        <a:srgbClr val="DBEBF2"/>
      </a:dk2>
      <a:lt2>
        <a:srgbClr val="F7FBFC"/>
      </a:lt2>
      <a:accent1>
        <a:srgbClr val="B0D9EB"/>
      </a:accent1>
      <a:accent2>
        <a:srgbClr val="9CC9BA"/>
      </a:accent2>
      <a:accent3>
        <a:srgbClr val="82B298"/>
      </a:accent3>
      <a:accent4>
        <a:srgbClr val="3C5951"/>
      </a:accent4>
      <a:accent5>
        <a:srgbClr val="B0A993"/>
      </a:accent5>
      <a:accent6>
        <a:srgbClr val="D0CCCB"/>
      </a:accent6>
      <a:hlink>
        <a:srgbClr val="5FCBFB"/>
      </a:hlink>
      <a:folHlink>
        <a:srgbClr val="B759BC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</TotalTime>
  <Words>762</Words>
  <Application>Microsoft Office PowerPoint</Application>
  <PresentationFormat>宽屏</PresentationFormat>
  <Paragraphs>162</Paragraphs>
  <Slides>29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29</vt:i4>
      </vt:variant>
    </vt:vector>
  </HeadingPairs>
  <TitlesOfParts>
    <vt:vector size="37" baseType="lpstr">
      <vt:lpstr>黑体</vt:lpstr>
      <vt:lpstr>微软雅黑</vt:lpstr>
      <vt:lpstr>造字工房明黑（非商用）常规体</vt:lpstr>
      <vt:lpstr>Arial</vt:lpstr>
      <vt:lpstr>Calibri</vt:lpstr>
      <vt:lpstr>Office 主题</vt:lpstr>
      <vt:lpstr>23_Office 主题​​</vt:lpstr>
      <vt:lpstr>24_Office 主题​​</vt:lpstr>
      <vt:lpstr> SP_CONTROL 入门培训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机械常用标准件简述</dc:title>
  <dc:creator>Ben_Tsai</dc:creator>
  <cp:lastModifiedBy>夢子 白雪</cp:lastModifiedBy>
  <cp:revision>136</cp:revision>
  <dcterms:created xsi:type="dcterms:W3CDTF">2021-10-09T10:42:00Z</dcterms:created>
  <dcterms:modified xsi:type="dcterms:W3CDTF">2023-09-23T06:03:34Z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ABED65B920144E37832CE75E6C60BB26</vt:lpwstr>
  </property>
  <property fmtid="{D5CDD505-2E9C-101B-9397-08002B2CF9AE}" pid="3" name="KSOProductBuildVer">
    <vt:lpwstr>2052-11.1.0.10938</vt:lpwstr>
  </property>
</Properties>
</file>

<file path=docProps/thumbnail.jpeg>
</file>